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5" Type="http://schemas.microsoft.com/office/2020/02/relationships/classificationlabels" Target="docMetadata/LabelInfo.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845" r:id="rId11"/>
    <p:sldMasterId id="2147483734" r:id="rId12"/>
  </p:sldMasterIdLst>
  <p:notesMasterIdLst>
    <p:notesMasterId r:id="rId85"/>
  </p:notesMasterIdLst>
  <p:handoutMasterIdLst>
    <p:handoutMasterId r:id="rId86"/>
  </p:handoutMasterIdLst>
  <p:sldIdLst>
    <p:sldId id="1132" r:id="rId13"/>
    <p:sldId id="1133" r:id="rId14"/>
    <p:sldId id="1115" r:id="rId15"/>
    <p:sldId id="259" r:id="rId16"/>
    <p:sldId id="258" r:id="rId17"/>
    <p:sldId id="262" r:id="rId18"/>
    <p:sldId id="275" r:id="rId19"/>
    <p:sldId id="342" r:id="rId20"/>
    <p:sldId id="349" r:id="rId21"/>
    <p:sldId id="293" r:id="rId22"/>
    <p:sldId id="265" r:id="rId23"/>
    <p:sldId id="343" r:id="rId24"/>
    <p:sldId id="344" r:id="rId25"/>
    <p:sldId id="346" r:id="rId26"/>
    <p:sldId id="347" r:id="rId27"/>
    <p:sldId id="348" r:id="rId28"/>
    <p:sldId id="333" r:id="rId29"/>
    <p:sldId id="359" r:id="rId30"/>
    <p:sldId id="360" r:id="rId31"/>
    <p:sldId id="1116" r:id="rId32"/>
    <p:sldId id="358" r:id="rId33"/>
    <p:sldId id="1120" r:id="rId34"/>
    <p:sldId id="304" r:id="rId35"/>
    <p:sldId id="350" r:id="rId36"/>
    <p:sldId id="1117" r:id="rId37"/>
    <p:sldId id="1118" r:id="rId38"/>
    <p:sldId id="351" r:id="rId39"/>
    <p:sldId id="352" r:id="rId40"/>
    <p:sldId id="1119" r:id="rId41"/>
    <p:sldId id="323" r:id="rId42"/>
    <p:sldId id="324" r:id="rId43"/>
    <p:sldId id="325" r:id="rId44"/>
    <p:sldId id="1114" r:id="rId45"/>
    <p:sldId id="1134" r:id="rId46"/>
    <p:sldId id="476" r:id="rId47"/>
    <p:sldId id="1122" r:id="rId48"/>
    <p:sldId id="1123" r:id="rId49"/>
    <p:sldId id="1124" r:id="rId50"/>
    <p:sldId id="263" r:id="rId51"/>
    <p:sldId id="1126" r:id="rId52"/>
    <p:sldId id="1127" r:id="rId53"/>
    <p:sldId id="264" r:id="rId54"/>
    <p:sldId id="266" r:id="rId55"/>
    <p:sldId id="267" r:id="rId56"/>
    <p:sldId id="268" r:id="rId57"/>
    <p:sldId id="269" r:id="rId58"/>
    <p:sldId id="270" r:id="rId59"/>
    <p:sldId id="1128" r:id="rId60"/>
    <p:sldId id="1129" r:id="rId61"/>
    <p:sldId id="1131" r:id="rId62"/>
    <p:sldId id="1130" r:id="rId63"/>
    <p:sldId id="272" r:id="rId64"/>
    <p:sldId id="273" r:id="rId65"/>
    <p:sldId id="274" r:id="rId66"/>
    <p:sldId id="261" r:id="rId67"/>
    <p:sldId id="370" r:id="rId68"/>
    <p:sldId id="373" r:id="rId69"/>
    <p:sldId id="283" r:id="rId70"/>
    <p:sldId id="403" r:id="rId71"/>
    <p:sldId id="353" r:id="rId72"/>
    <p:sldId id="399" r:id="rId73"/>
    <p:sldId id="400" r:id="rId74"/>
    <p:sldId id="410" r:id="rId75"/>
    <p:sldId id="414" r:id="rId76"/>
    <p:sldId id="424" r:id="rId77"/>
    <p:sldId id="418" r:id="rId78"/>
    <p:sldId id="427" r:id="rId79"/>
    <p:sldId id="428" r:id="rId80"/>
    <p:sldId id="429" r:id="rId81"/>
    <p:sldId id="430" r:id="rId82"/>
    <p:sldId id="423" r:id="rId83"/>
    <p:sldId id="345" r:id="rId84"/>
  </p:sldIdLst>
  <p:sldSz cx="12192000" cy="6858000"/>
  <p:notesSz cx="6858000" cy="9144000"/>
  <p:embeddedFontLst>
    <p:embeddedFont>
      <p:font typeface="ADLaM Display" panose="02010000000000000000" pitchFamily="2" charset="0"/>
      <p:regular r:id="rId87"/>
    </p:embeddedFont>
    <p:embeddedFont>
      <p:font typeface="Aptos Light" panose="020B0004020202020204" pitchFamily="34" charset="0"/>
      <p:regular r:id="rId88"/>
      <p:italic r:id="rId89"/>
    </p:embeddedFont>
    <p:embeddedFont>
      <p:font typeface="Century Gothic" panose="020B0502020202020204" pitchFamily="34" charset="0"/>
      <p:regular r:id="rId90"/>
      <p:bold r:id="rId91"/>
      <p:italic r:id="rId92"/>
      <p:boldItalic r:id="rId93"/>
    </p:embeddedFont>
    <p:embeddedFont>
      <p:font typeface="Garamond" panose="02020404030301010803" pitchFamily="18" charset="0"/>
      <p:regular r:id="rId94"/>
      <p:bold r:id="rId95"/>
      <p:italic r:id="rId96"/>
      <p:boldItalic r:id="rId97"/>
    </p:embeddedFont>
    <p:embeddedFont>
      <p:font typeface="Palatino Linotype" panose="02000000000000000000" pitchFamily="2" charset="0"/>
      <p:regular r:id="rId98"/>
      <p:bold r:id="rId99"/>
      <p:italic r:id="rId100"/>
      <p:boldItalic r:id="rId101"/>
    </p:embeddedFont>
  </p:embeddedFontLst>
  <p:custDataLst>
    <p:custData r:id="rId4"/>
    <p:custData r:id="rId5"/>
    <p:custData r:id="rId6"/>
    <p:custData r:id="rId7"/>
    <p:custData r:id="rId8"/>
    <p:custData r:id="rId9"/>
    <p:custData r:id="rId1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s - Option 1" id="{C89B0BE8-717A-4DC8-BCF0-D3A70DAE2A30}">
          <p14:sldIdLst>
            <p14:sldId id="1132"/>
            <p14:sldId id="1133"/>
            <p14:sldId id="1115"/>
            <p14:sldId id="259"/>
            <p14:sldId id="258"/>
            <p14:sldId id="262"/>
            <p14:sldId id="275"/>
            <p14:sldId id="342"/>
            <p14:sldId id="349"/>
            <p14:sldId id="293"/>
            <p14:sldId id="265"/>
            <p14:sldId id="343"/>
            <p14:sldId id="344"/>
            <p14:sldId id="346"/>
            <p14:sldId id="347"/>
            <p14:sldId id="348"/>
            <p14:sldId id="333"/>
            <p14:sldId id="359"/>
            <p14:sldId id="360"/>
            <p14:sldId id="1116"/>
            <p14:sldId id="358"/>
            <p14:sldId id="1120"/>
            <p14:sldId id="304"/>
            <p14:sldId id="350"/>
            <p14:sldId id="1117"/>
            <p14:sldId id="1118"/>
            <p14:sldId id="351"/>
            <p14:sldId id="352"/>
            <p14:sldId id="1119"/>
            <p14:sldId id="323"/>
            <p14:sldId id="324"/>
            <p14:sldId id="325"/>
            <p14:sldId id="1114"/>
            <p14:sldId id="1134"/>
            <p14:sldId id="476"/>
            <p14:sldId id="1122"/>
            <p14:sldId id="1123"/>
            <p14:sldId id="1124"/>
            <p14:sldId id="263"/>
            <p14:sldId id="1126"/>
            <p14:sldId id="1127"/>
            <p14:sldId id="264"/>
            <p14:sldId id="266"/>
            <p14:sldId id="267"/>
            <p14:sldId id="268"/>
            <p14:sldId id="269"/>
            <p14:sldId id="270"/>
            <p14:sldId id="1128"/>
            <p14:sldId id="1129"/>
            <p14:sldId id="1131"/>
            <p14:sldId id="1130"/>
            <p14:sldId id="272"/>
            <p14:sldId id="273"/>
            <p14:sldId id="274"/>
            <p14:sldId id="261"/>
          </p14:sldIdLst>
        </p14:section>
        <p14:section name="Covers - Option 2" id="{2BEEB7E3-58FC-487F-A243-2E924A4E64F6}">
          <p14:sldIdLst/>
        </p14:section>
        <p14:section name="Dividers - No Photos" id="{7520AF0E-5BA6-468E-916C-26CA5937860C}">
          <p14:sldIdLst>
            <p14:sldId id="370"/>
          </p14:sldIdLst>
        </p14:section>
        <p14:section name="Dividers - With Photos" id="{E76CD2F3-6E31-46F3-AA06-BA1CD292BFC0}">
          <p14:sldIdLst>
            <p14:sldId id="373"/>
          </p14:sldIdLst>
        </p14:section>
        <p14:section name="Template" id="{0AF69CD8-1E25-4C51-B11D-3618F23CD599}">
          <p14:sldIdLst>
            <p14:sldId id="283"/>
          </p14:sldIdLst>
        </p14:section>
        <p14:section name="Key Slides" id="{21ACCE21-3C62-43D6-A724-783F7F112D2E}">
          <p14:sldIdLst>
            <p14:sldId id="403"/>
            <p14:sldId id="353"/>
            <p14:sldId id="399"/>
            <p14:sldId id="400"/>
            <p14:sldId id="410"/>
            <p14:sldId id="414"/>
            <p14:sldId id="424"/>
            <p14:sldId id="418"/>
            <p14:sldId id="427"/>
            <p14:sldId id="428"/>
            <p14:sldId id="429"/>
            <p14:sldId id="430"/>
            <p14:sldId id="423"/>
          </p14:sldIdLst>
        </p14:section>
        <p14:section name="Colors and Fonts" id="{84DF5005-08F7-405A-8799-FD40E29FFBCB}">
          <p14:sldIdLst>
            <p14:sldId id="34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13" clrIdx="0">
    <p:extLst>
      <p:ext uri="{19B8F6BF-5375-455C-9EA6-DF929625EA0E}">
        <p15:presenceInfo xmlns:p15="http://schemas.microsoft.com/office/powerpoint/2012/main" userId="Sarah Ferni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00F3A"/>
    <a:srgbClr val="1E0C39"/>
    <a:srgbClr val="00C1E3"/>
    <a:srgbClr val="FF610F"/>
    <a:srgbClr val="002C3F"/>
    <a:srgbClr val="007AA1"/>
    <a:srgbClr val="CB65FF"/>
    <a:srgbClr val="3C0C78"/>
    <a:srgbClr val="5B11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51"/>
    <p:restoredTop sz="94635"/>
  </p:normalViewPr>
  <p:slideViewPr>
    <p:cSldViewPr snapToGrid="0">
      <p:cViewPr varScale="1">
        <p:scale>
          <a:sx n="122" d="100"/>
          <a:sy n="122" d="100"/>
        </p:scale>
        <p:origin x="224" y="80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 /><Relationship Id="rId21" Type="http://schemas.openxmlformats.org/officeDocument/2006/relationships/slide" Target="slides/slide9.xml" /><Relationship Id="rId42" Type="http://schemas.openxmlformats.org/officeDocument/2006/relationships/slide" Target="slides/slide30.xml" /><Relationship Id="rId47" Type="http://schemas.openxmlformats.org/officeDocument/2006/relationships/slide" Target="slides/slide35.xml" /><Relationship Id="rId63" Type="http://schemas.openxmlformats.org/officeDocument/2006/relationships/slide" Target="slides/slide51.xml" /><Relationship Id="rId68" Type="http://schemas.openxmlformats.org/officeDocument/2006/relationships/slide" Target="slides/slide56.xml" /><Relationship Id="rId84" Type="http://schemas.openxmlformats.org/officeDocument/2006/relationships/slide" Target="slides/slide72.xml" /><Relationship Id="rId89" Type="http://schemas.openxmlformats.org/officeDocument/2006/relationships/font" Target="fonts/font3.fntdata" /><Relationship Id="rId7" Type="http://schemas.openxmlformats.org/officeDocument/2006/relationships/customXml" Target="../customXml/item7.xml" /><Relationship Id="rId71" Type="http://schemas.openxmlformats.org/officeDocument/2006/relationships/slide" Target="slides/slide59.xml" /><Relationship Id="rId92" Type="http://schemas.openxmlformats.org/officeDocument/2006/relationships/font" Target="fonts/font6.fntdata" /><Relationship Id="rId2" Type="http://schemas.openxmlformats.org/officeDocument/2006/relationships/customXml" Target="../customXml/item2.xml" /><Relationship Id="rId16" Type="http://schemas.openxmlformats.org/officeDocument/2006/relationships/slide" Target="slides/slide4.xml" /><Relationship Id="rId29" Type="http://schemas.openxmlformats.org/officeDocument/2006/relationships/slide" Target="slides/slide17.xml" /><Relationship Id="rId11" Type="http://schemas.openxmlformats.org/officeDocument/2006/relationships/slideMaster" Target="slideMasters/slideMaster1.xml" /><Relationship Id="rId24" Type="http://schemas.openxmlformats.org/officeDocument/2006/relationships/slide" Target="slides/slide12.xml" /><Relationship Id="rId32" Type="http://schemas.openxmlformats.org/officeDocument/2006/relationships/slide" Target="slides/slide20.xml" /><Relationship Id="rId37" Type="http://schemas.openxmlformats.org/officeDocument/2006/relationships/slide" Target="slides/slide25.xml" /><Relationship Id="rId40" Type="http://schemas.openxmlformats.org/officeDocument/2006/relationships/slide" Target="slides/slide28.xml" /><Relationship Id="rId45" Type="http://schemas.openxmlformats.org/officeDocument/2006/relationships/slide" Target="slides/slide33.xml" /><Relationship Id="rId53" Type="http://schemas.openxmlformats.org/officeDocument/2006/relationships/slide" Target="slides/slide41.xml" /><Relationship Id="rId58" Type="http://schemas.openxmlformats.org/officeDocument/2006/relationships/slide" Target="slides/slide46.xml" /><Relationship Id="rId66" Type="http://schemas.openxmlformats.org/officeDocument/2006/relationships/slide" Target="slides/slide54.xml" /><Relationship Id="rId74" Type="http://schemas.openxmlformats.org/officeDocument/2006/relationships/slide" Target="slides/slide62.xml" /><Relationship Id="rId79" Type="http://schemas.openxmlformats.org/officeDocument/2006/relationships/slide" Target="slides/slide67.xml" /><Relationship Id="rId87" Type="http://schemas.openxmlformats.org/officeDocument/2006/relationships/font" Target="fonts/font1.fntdata" /><Relationship Id="rId102" Type="http://schemas.openxmlformats.org/officeDocument/2006/relationships/commentAuthors" Target="commentAuthors.xml" /><Relationship Id="rId5" Type="http://schemas.openxmlformats.org/officeDocument/2006/relationships/customXml" Target="../customXml/item5.xml" /><Relationship Id="rId61" Type="http://schemas.openxmlformats.org/officeDocument/2006/relationships/slide" Target="slides/slide49.xml" /><Relationship Id="rId82" Type="http://schemas.openxmlformats.org/officeDocument/2006/relationships/slide" Target="slides/slide70.xml" /><Relationship Id="rId90" Type="http://schemas.openxmlformats.org/officeDocument/2006/relationships/font" Target="fonts/font4.fntdata" /><Relationship Id="rId95" Type="http://schemas.openxmlformats.org/officeDocument/2006/relationships/font" Target="fonts/font9.fntdata" /><Relationship Id="rId19" Type="http://schemas.openxmlformats.org/officeDocument/2006/relationships/slide" Target="slides/slide7.xml" /><Relationship Id="rId14" Type="http://schemas.openxmlformats.org/officeDocument/2006/relationships/slide" Target="slides/slide2.xml" /><Relationship Id="rId22" Type="http://schemas.openxmlformats.org/officeDocument/2006/relationships/slide" Target="slides/slide10.xml" /><Relationship Id="rId27" Type="http://schemas.openxmlformats.org/officeDocument/2006/relationships/slide" Target="slides/slide15.xml" /><Relationship Id="rId30" Type="http://schemas.openxmlformats.org/officeDocument/2006/relationships/slide" Target="slides/slide18.xml" /><Relationship Id="rId35" Type="http://schemas.openxmlformats.org/officeDocument/2006/relationships/slide" Target="slides/slide23.xml" /><Relationship Id="rId43" Type="http://schemas.openxmlformats.org/officeDocument/2006/relationships/slide" Target="slides/slide31.xml" /><Relationship Id="rId48" Type="http://schemas.openxmlformats.org/officeDocument/2006/relationships/slide" Target="slides/slide36.xml" /><Relationship Id="rId56" Type="http://schemas.openxmlformats.org/officeDocument/2006/relationships/slide" Target="slides/slide44.xml" /><Relationship Id="rId64" Type="http://schemas.openxmlformats.org/officeDocument/2006/relationships/slide" Target="slides/slide52.xml" /><Relationship Id="rId69" Type="http://schemas.openxmlformats.org/officeDocument/2006/relationships/slide" Target="slides/slide57.xml" /><Relationship Id="rId77" Type="http://schemas.openxmlformats.org/officeDocument/2006/relationships/slide" Target="slides/slide65.xml" /><Relationship Id="rId100" Type="http://schemas.openxmlformats.org/officeDocument/2006/relationships/font" Target="fonts/font14.fntdata" /><Relationship Id="rId105" Type="http://schemas.openxmlformats.org/officeDocument/2006/relationships/theme" Target="theme/theme1.xml" /><Relationship Id="rId8" Type="http://schemas.openxmlformats.org/officeDocument/2006/relationships/customXml" Target="../customXml/item8.xml" /><Relationship Id="rId51" Type="http://schemas.openxmlformats.org/officeDocument/2006/relationships/slide" Target="slides/slide39.xml" /><Relationship Id="rId72" Type="http://schemas.openxmlformats.org/officeDocument/2006/relationships/slide" Target="slides/slide60.xml" /><Relationship Id="rId80" Type="http://schemas.openxmlformats.org/officeDocument/2006/relationships/slide" Target="slides/slide68.xml" /><Relationship Id="rId85" Type="http://schemas.openxmlformats.org/officeDocument/2006/relationships/notesMaster" Target="notesMasters/notesMaster1.xml" /><Relationship Id="rId93" Type="http://schemas.openxmlformats.org/officeDocument/2006/relationships/font" Target="fonts/font7.fntdata" /><Relationship Id="rId98" Type="http://schemas.openxmlformats.org/officeDocument/2006/relationships/font" Target="fonts/font12.fntdata" /><Relationship Id="rId3" Type="http://schemas.openxmlformats.org/officeDocument/2006/relationships/customXml" Target="../customXml/item3.xml" /><Relationship Id="rId12" Type="http://schemas.openxmlformats.org/officeDocument/2006/relationships/slideMaster" Target="slideMasters/slideMaster2.xml" /><Relationship Id="rId17" Type="http://schemas.openxmlformats.org/officeDocument/2006/relationships/slide" Target="slides/slide5.xml" /><Relationship Id="rId25" Type="http://schemas.openxmlformats.org/officeDocument/2006/relationships/slide" Target="slides/slide13.xml" /><Relationship Id="rId33" Type="http://schemas.openxmlformats.org/officeDocument/2006/relationships/slide" Target="slides/slide21.xml" /><Relationship Id="rId38" Type="http://schemas.openxmlformats.org/officeDocument/2006/relationships/slide" Target="slides/slide26.xml" /><Relationship Id="rId46" Type="http://schemas.openxmlformats.org/officeDocument/2006/relationships/slide" Target="slides/slide34.xml" /><Relationship Id="rId59" Type="http://schemas.openxmlformats.org/officeDocument/2006/relationships/slide" Target="slides/slide47.xml" /><Relationship Id="rId67" Type="http://schemas.openxmlformats.org/officeDocument/2006/relationships/slide" Target="slides/slide55.xml" /><Relationship Id="rId103" Type="http://schemas.openxmlformats.org/officeDocument/2006/relationships/presProps" Target="presProps.xml" /><Relationship Id="rId20" Type="http://schemas.openxmlformats.org/officeDocument/2006/relationships/slide" Target="slides/slide8.xml" /><Relationship Id="rId41" Type="http://schemas.openxmlformats.org/officeDocument/2006/relationships/slide" Target="slides/slide29.xml" /><Relationship Id="rId54" Type="http://schemas.openxmlformats.org/officeDocument/2006/relationships/slide" Target="slides/slide42.xml" /><Relationship Id="rId62" Type="http://schemas.openxmlformats.org/officeDocument/2006/relationships/slide" Target="slides/slide50.xml" /><Relationship Id="rId70" Type="http://schemas.openxmlformats.org/officeDocument/2006/relationships/slide" Target="slides/slide58.xml" /><Relationship Id="rId75" Type="http://schemas.openxmlformats.org/officeDocument/2006/relationships/slide" Target="slides/slide63.xml" /><Relationship Id="rId83" Type="http://schemas.openxmlformats.org/officeDocument/2006/relationships/slide" Target="slides/slide71.xml" /><Relationship Id="rId88" Type="http://schemas.openxmlformats.org/officeDocument/2006/relationships/font" Target="fonts/font2.fntdata" /><Relationship Id="rId91" Type="http://schemas.openxmlformats.org/officeDocument/2006/relationships/font" Target="fonts/font5.fntdata" /><Relationship Id="rId96" Type="http://schemas.openxmlformats.org/officeDocument/2006/relationships/font" Target="fonts/font10.fntdata" /><Relationship Id="rId1" Type="http://schemas.openxmlformats.org/officeDocument/2006/relationships/customXml" Target="../customXml/item1.xml" /><Relationship Id="rId6" Type="http://schemas.openxmlformats.org/officeDocument/2006/relationships/customXml" Target="../customXml/item6.xml" /><Relationship Id="rId15" Type="http://schemas.openxmlformats.org/officeDocument/2006/relationships/slide" Target="slides/slide3.xml" /><Relationship Id="rId23" Type="http://schemas.openxmlformats.org/officeDocument/2006/relationships/slide" Target="slides/slide11.xml" /><Relationship Id="rId28" Type="http://schemas.openxmlformats.org/officeDocument/2006/relationships/slide" Target="slides/slide16.xml" /><Relationship Id="rId36" Type="http://schemas.openxmlformats.org/officeDocument/2006/relationships/slide" Target="slides/slide24.xml" /><Relationship Id="rId49" Type="http://schemas.openxmlformats.org/officeDocument/2006/relationships/slide" Target="slides/slide37.xml" /><Relationship Id="rId57" Type="http://schemas.openxmlformats.org/officeDocument/2006/relationships/slide" Target="slides/slide45.xml" /><Relationship Id="rId106" Type="http://schemas.openxmlformats.org/officeDocument/2006/relationships/tableStyles" Target="tableStyles.xml" /><Relationship Id="rId10" Type="http://schemas.openxmlformats.org/officeDocument/2006/relationships/customXml" Target="../customXml/item10.xml" /><Relationship Id="rId31" Type="http://schemas.openxmlformats.org/officeDocument/2006/relationships/slide" Target="slides/slide19.xml" /><Relationship Id="rId44" Type="http://schemas.openxmlformats.org/officeDocument/2006/relationships/slide" Target="slides/slide32.xml" /><Relationship Id="rId52" Type="http://schemas.openxmlformats.org/officeDocument/2006/relationships/slide" Target="slides/slide40.xml" /><Relationship Id="rId60" Type="http://schemas.openxmlformats.org/officeDocument/2006/relationships/slide" Target="slides/slide48.xml" /><Relationship Id="rId65" Type="http://schemas.openxmlformats.org/officeDocument/2006/relationships/slide" Target="slides/slide53.xml" /><Relationship Id="rId73" Type="http://schemas.openxmlformats.org/officeDocument/2006/relationships/slide" Target="slides/slide61.xml" /><Relationship Id="rId78" Type="http://schemas.openxmlformats.org/officeDocument/2006/relationships/slide" Target="slides/slide66.xml" /><Relationship Id="rId81" Type="http://schemas.openxmlformats.org/officeDocument/2006/relationships/slide" Target="slides/slide69.xml" /><Relationship Id="rId86" Type="http://schemas.openxmlformats.org/officeDocument/2006/relationships/handoutMaster" Target="handoutMasters/handoutMaster1.xml" /><Relationship Id="rId94" Type="http://schemas.openxmlformats.org/officeDocument/2006/relationships/font" Target="fonts/font8.fntdata" /><Relationship Id="rId99" Type="http://schemas.openxmlformats.org/officeDocument/2006/relationships/font" Target="fonts/font13.fntdata" /><Relationship Id="rId101" Type="http://schemas.openxmlformats.org/officeDocument/2006/relationships/font" Target="fonts/font15.fntdata" /><Relationship Id="rId4" Type="http://schemas.openxmlformats.org/officeDocument/2006/relationships/customXml" Target="../customXml/item4.xml" /><Relationship Id="rId9" Type="http://schemas.openxmlformats.org/officeDocument/2006/relationships/customXml" Target="../customXml/item9.xml" /><Relationship Id="rId13" Type="http://schemas.openxmlformats.org/officeDocument/2006/relationships/slide" Target="slides/slide1.xml" /><Relationship Id="rId18" Type="http://schemas.openxmlformats.org/officeDocument/2006/relationships/slide" Target="slides/slide6.xml" /><Relationship Id="rId39" Type="http://schemas.openxmlformats.org/officeDocument/2006/relationships/slide" Target="slides/slide27.xml" /><Relationship Id="rId34" Type="http://schemas.openxmlformats.org/officeDocument/2006/relationships/slide" Target="slides/slide22.xml" /><Relationship Id="rId50" Type="http://schemas.openxmlformats.org/officeDocument/2006/relationships/slide" Target="slides/slide38.xml" /><Relationship Id="rId55" Type="http://schemas.openxmlformats.org/officeDocument/2006/relationships/slide" Target="slides/slide43.xml" /><Relationship Id="rId76" Type="http://schemas.openxmlformats.org/officeDocument/2006/relationships/slide" Target="slides/slide64.xml" /><Relationship Id="rId97" Type="http://schemas.openxmlformats.org/officeDocument/2006/relationships/font" Target="fonts/font11.fntdata" /><Relationship Id="rId104" Type="http://schemas.openxmlformats.org/officeDocument/2006/relationships/viewProps" Target="viewProps.xml" /></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 /><Relationship Id="rId2" Type="http://schemas.microsoft.com/office/2011/relationships/chartColorStyle" Target="colors1.xml" /><Relationship Id="rId1" Type="http://schemas.microsoft.com/office/2011/relationships/chartStyle" Target="style1.xml" /></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 /><Relationship Id="rId2" Type="http://schemas.microsoft.com/office/2011/relationships/chartColorStyle" Target="colors2.xml" /><Relationship Id="rId1" Type="http://schemas.microsoft.com/office/2011/relationships/chartStyle" Target="style2.xml" /></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 /><Relationship Id="rId2" Type="http://schemas.microsoft.com/office/2011/relationships/chartColorStyle" Target="colors3.xml" /><Relationship Id="rId1" Type="http://schemas.microsoft.com/office/2011/relationships/chartStyle" Target="style3.xml" /></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 /><Relationship Id="rId2" Type="http://schemas.microsoft.com/office/2011/relationships/chartColorStyle" Target="colors4.xml" /><Relationship Id="rId1" Type="http://schemas.microsoft.com/office/2011/relationships/chartStyle" Target="style4.xml" /></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 /><Relationship Id="rId2" Type="http://schemas.microsoft.com/office/2011/relationships/chartColorStyle" Target="colors5.xml" /><Relationship Id="rId1" Type="http://schemas.microsoft.com/office/2011/relationships/chartStyle" Target="style5.xml" /></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 /><Relationship Id="rId2" Type="http://schemas.microsoft.com/office/2011/relationships/chartColorStyle" Target="colors6.xml" /><Relationship Id="rId1" Type="http://schemas.microsoft.com/office/2011/relationships/chartStyle" Target="style6.xml" /></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 /><Relationship Id="rId2" Type="http://schemas.microsoft.com/office/2011/relationships/chartColorStyle" Target="colors7.xml" /><Relationship Id="rId1" Type="http://schemas.microsoft.com/office/2011/relationships/chartStyle" Target="style7.xml" /></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 /><Relationship Id="rId2" Type="http://schemas.microsoft.com/office/2011/relationships/chartColorStyle" Target="colors8.xml" /><Relationship Id="rId1" Type="http://schemas.microsoft.com/office/2011/relationships/chartStyle" Target="style8.xml" /></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 /><Relationship Id="rId2" Type="http://schemas.microsoft.com/office/2011/relationships/chartColorStyle" Target="colors9.xml" /><Relationship Id="rId1" Type="http://schemas.microsoft.com/office/2011/relationships/chartStyle" Target="style9.xm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title>
    <c:autoTitleDeleted val="0"/>
    <c:plotArea>
      <c:layout/>
      <c:areaChart>
        <c:grouping val="stacked"/>
        <c:varyColors val="0"/>
        <c:ser>
          <c:idx val="0"/>
          <c:order val="0"/>
          <c:tx>
            <c:strRef>
              <c:f>Sheet1!$B$1</c:f>
              <c:strCache>
                <c:ptCount val="1"/>
                <c:pt idx="0">
                  <c:v>Series 1</c:v>
                </c:pt>
              </c:strCache>
            </c:strRef>
          </c:tx>
          <c:spPr>
            <a:gradFill flip="none" rotWithShape="1">
              <a:gsLst>
                <a:gs pos="0">
                  <a:schemeClr val="accent1">
                    <a:alpha val="70000"/>
                  </a:schemeClr>
                </a:gs>
                <a:gs pos="100000">
                  <a:schemeClr val="accent1">
                    <a:alpha val="10000"/>
                  </a:schemeClr>
                </a:gs>
              </a:gsLst>
              <a:lin ang="5400000" scaled="1"/>
              <a:tileRect/>
            </a:gradFill>
            <a:ln>
              <a:noFill/>
            </a:ln>
            <a:effectLst/>
          </c:spPr>
          <c:cat>
            <c:strRef>
              <c:f>Sheet1!$A$2:$A$6</c:f>
              <c:strCache>
                <c:ptCount val="5"/>
                <c:pt idx="0">
                  <c:v>Jan</c:v>
                </c:pt>
                <c:pt idx="1">
                  <c:v>Feb</c:v>
                </c:pt>
                <c:pt idx="2">
                  <c:v>Mar</c:v>
                </c:pt>
                <c:pt idx="3">
                  <c:v>Apr</c:v>
                </c:pt>
                <c:pt idx="4">
                  <c:v>May</c:v>
                </c:pt>
              </c:strCache>
            </c:str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7F36-4C51-8F95-E69450D32911}"/>
            </c:ext>
          </c:extLst>
        </c:ser>
        <c:ser>
          <c:idx val="1"/>
          <c:order val="1"/>
          <c:tx>
            <c:strRef>
              <c:f>Sheet1!$C$1</c:f>
              <c:strCache>
                <c:ptCount val="1"/>
                <c:pt idx="0">
                  <c:v>Series 2</c:v>
                </c:pt>
              </c:strCache>
            </c:strRef>
          </c:tx>
          <c:spPr>
            <a:gradFill flip="none" rotWithShape="1">
              <a:gsLst>
                <a:gs pos="0">
                  <a:schemeClr val="accent1">
                    <a:lumMod val="60000"/>
                    <a:lumOff val="40000"/>
                    <a:alpha val="70000"/>
                  </a:schemeClr>
                </a:gs>
                <a:gs pos="100000">
                  <a:schemeClr val="accent1">
                    <a:lumMod val="60000"/>
                    <a:lumOff val="40000"/>
                    <a:alpha val="10000"/>
                  </a:schemeClr>
                </a:gs>
              </a:gsLst>
              <a:lin ang="5400000" scaled="1"/>
              <a:tileRect/>
            </a:gradFill>
            <a:ln w="25400">
              <a:noFill/>
            </a:ln>
            <a:effectLst/>
          </c:spPr>
          <c:cat>
            <c:strRef>
              <c:f>Sheet1!$A$2:$A$6</c:f>
              <c:strCache>
                <c:ptCount val="5"/>
                <c:pt idx="0">
                  <c:v>Jan</c:v>
                </c:pt>
                <c:pt idx="1">
                  <c:v>Feb</c:v>
                </c:pt>
                <c:pt idx="2">
                  <c:v>Mar</c:v>
                </c:pt>
                <c:pt idx="3">
                  <c:v>Apr</c:v>
                </c:pt>
                <c:pt idx="4">
                  <c:v>May</c:v>
                </c:pt>
              </c:strCache>
            </c:str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7F36-4C51-8F95-E69450D32911}"/>
            </c:ext>
          </c:extLst>
        </c:ser>
        <c:dLbls>
          <c:showLegendKey val="0"/>
          <c:showVal val="0"/>
          <c:showCatName val="0"/>
          <c:showSerName val="0"/>
          <c:showPercent val="0"/>
          <c:showBubbleSize val="0"/>
        </c:dLbls>
        <c:axId val="1350612447"/>
        <c:axId val="1350613887"/>
      </c:areaChart>
      <c:catAx>
        <c:axId val="135061244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crossAx val="1350613887"/>
        <c:crosses val="autoZero"/>
        <c:auto val="1"/>
        <c:lblAlgn val="ctr"/>
        <c:lblOffset val="100"/>
        <c:noMultiLvlLbl val="0"/>
      </c:catAx>
      <c:valAx>
        <c:axId val="1350613887"/>
        <c:scaling>
          <c:orientation val="minMax"/>
        </c:scaling>
        <c:delete val="0"/>
        <c:axPos val="l"/>
        <c:majorGridlines>
          <c:spPr>
            <a:ln w="9525" cap="flat" cmpd="sng" algn="ctr">
              <a:solidFill>
                <a:schemeClr val="tx2">
                  <a:lumMod val="40000"/>
                  <a:lumOff val="6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crossAx val="135061244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title>
    <c:autoTitleDeleted val="0"/>
    <c:plotArea>
      <c:layout/>
      <c:areaChart>
        <c:grouping val="stacked"/>
        <c:varyColors val="0"/>
        <c:ser>
          <c:idx val="0"/>
          <c:order val="0"/>
          <c:tx>
            <c:strRef>
              <c:f>Sheet1!$B$1</c:f>
              <c:strCache>
                <c:ptCount val="1"/>
                <c:pt idx="0">
                  <c:v>Series 1</c:v>
                </c:pt>
              </c:strCache>
            </c:strRef>
          </c:tx>
          <c:spPr>
            <a:gradFill flip="none" rotWithShape="1">
              <a:gsLst>
                <a:gs pos="0">
                  <a:schemeClr val="accent5">
                    <a:alpha val="70000"/>
                  </a:schemeClr>
                </a:gs>
                <a:gs pos="100000">
                  <a:schemeClr val="accent5">
                    <a:alpha val="10000"/>
                  </a:schemeClr>
                </a:gs>
              </a:gsLst>
              <a:lin ang="5400000" scaled="1"/>
              <a:tileRect/>
            </a:gradFill>
            <a:ln>
              <a:noFill/>
            </a:ln>
            <a:effectLst/>
          </c:spPr>
          <c:cat>
            <c:numRef>
              <c:f>Sheet1!$A$2:$A$6</c:f>
              <c:numCache>
                <c:formatCode>m/d/yyyy</c:formatCode>
                <c:ptCount val="5"/>
                <c:pt idx="0">
                  <c:v>37261</c:v>
                </c:pt>
                <c:pt idx="1">
                  <c:v>37262</c:v>
                </c:pt>
                <c:pt idx="2">
                  <c:v>37263</c:v>
                </c:pt>
                <c:pt idx="3">
                  <c:v>37264</c:v>
                </c:pt>
                <c:pt idx="4">
                  <c:v>37265</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E880-4F35-9AD2-CD9D4C838B14}"/>
            </c:ext>
          </c:extLst>
        </c:ser>
        <c:ser>
          <c:idx val="1"/>
          <c:order val="1"/>
          <c:tx>
            <c:strRef>
              <c:f>Sheet1!$C$1</c:f>
              <c:strCache>
                <c:ptCount val="1"/>
                <c:pt idx="0">
                  <c:v>Series 2</c:v>
                </c:pt>
              </c:strCache>
            </c:strRef>
          </c:tx>
          <c:spPr>
            <a:gradFill flip="none" rotWithShape="1">
              <a:gsLst>
                <a:gs pos="0">
                  <a:schemeClr val="accent5">
                    <a:lumMod val="40000"/>
                    <a:lumOff val="60000"/>
                    <a:alpha val="70000"/>
                  </a:schemeClr>
                </a:gs>
                <a:gs pos="100000">
                  <a:schemeClr val="accent5">
                    <a:lumMod val="40000"/>
                    <a:lumOff val="60000"/>
                    <a:alpha val="10000"/>
                  </a:schemeClr>
                </a:gs>
              </a:gsLst>
              <a:lin ang="5400000" scaled="1"/>
              <a:tileRect/>
            </a:gradFill>
            <a:ln w="25400">
              <a:noFill/>
            </a:ln>
            <a:effectLst/>
          </c:spPr>
          <c:cat>
            <c:numRef>
              <c:f>Sheet1!$A$2:$A$6</c:f>
              <c:numCache>
                <c:formatCode>m/d/yyyy</c:formatCode>
                <c:ptCount val="5"/>
                <c:pt idx="0">
                  <c:v>37261</c:v>
                </c:pt>
                <c:pt idx="1">
                  <c:v>37262</c:v>
                </c:pt>
                <c:pt idx="2">
                  <c:v>37263</c:v>
                </c:pt>
                <c:pt idx="3">
                  <c:v>37264</c:v>
                </c:pt>
                <c:pt idx="4">
                  <c:v>37265</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E880-4F35-9AD2-CD9D4C838B14}"/>
            </c:ext>
          </c:extLst>
        </c:ser>
        <c:ser>
          <c:idx val="2"/>
          <c:order val="2"/>
          <c:tx>
            <c:strRef>
              <c:f>Sheet1!$D$1</c:f>
              <c:strCache>
                <c:ptCount val="1"/>
                <c:pt idx="0">
                  <c:v>Series 3</c:v>
                </c:pt>
              </c:strCache>
            </c:strRef>
          </c:tx>
          <c:spPr>
            <a:gradFill>
              <a:gsLst>
                <a:gs pos="28000">
                  <a:schemeClr val="accent5">
                    <a:lumMod val="20000"/>
                    <a:lumOff val="80000"/>
                  </a:schemeClr>
                </a:gs>
                <a:gs pos="100000">
                  <a:schemeClr val="accent5">
                    <a:lumMod val="20000"/>
                    <a:lumOff val="80000"/>
                    <a:alpha val="10000"/>
                  </a:schemeClr>
                </a:gs>
              </a:gsLst>
              <a:lin ang="5400000" scaled="1"/>
            </a:gradFill>
            <a:ln w="25400">
              <a:noFill/>
            </a:ln>
            <a:effectLst/>
          </c:spPr>
          <c:cat>
            <c:numRef>
              <c:f>Sheet1!$A$2:$A$6</c:f>
              <c:numCache>
                <c:formatCode>m/d/yyyy</c:formatCode>
                <c:ptCount val="5"/>
                <c:pt idx="0">
                  <c:v>37261</c:v>
                </c:pt>
                <c:pt idx="1">
                  <c:v>37262</c:v>
                </c:pt>
                <c:pt idx="2">
                  <c:v>37263</c:v>
                </c:pt>
                <c:pt idx="3">
                  <c:v>37264</c:v>
                </c:pt>
                <c:pt idx="4">
                  <c:v>37265</c:v>
                </c:pt>
              </c:numCache>
            </c:numRef>
          </c:cat>
          <c:val>
            <c:numRef>
              <c:f>Sheet1!$D$2:$D$6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2-E880-4F35-9AD2-CD9D4C838B14}"/>
            </c:ext>
          </c:extLst>
        </c:ser>
        <c:dLbls>
          <c:showLegendKey val="0"/>
          <c:showVal val="0"/>
          <c:showCatName val="0"/>
          <c:showSerName val="0"/>
          <c:showPercent val="0"/>
          <c:showBubbleSize val="0"/>
        </c:dLbls>
        <c:axId val="1350612447"/>
        <c:axId val="1350613887"/>
      </c:areaChart>
      <c:dateAx>
        <c:axId val="1350612447"/>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crossAx val="1350613887"/>
        <c:crosses val="autoZero"/>
        <c:auto val="1"/>
        <c:lblOffset val="100"/>
        <c:baseTimeUnit val="days"/>
      </c:dateAx>
      <c:valAx>
        <c:axId val="13506138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5061244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title>
    <c:autoTitleDeleted val="0"/>
    <c:plotArea>
      <c:layout/>
      <c:barChart>
        <c:barDir val="col"/>
        <c:grouping val="stacked"/>
        <c:varyColors val="0"/>
        <c:ser>
          <c:idx val="0"/>
          <c:order val="0"/>
          <c:tx>
            <c:strRef>
              <c:f>Sheet1!$B$1</c:f>
              <c:strCache>
                <c:ptCount val="1"/>
                <c:pt idx="0">
                  <c:v>Series 1</c:v>
                </c:pt>
              </c:strCache>
            </c:strRef>
          </c:tx>
          <c:spPr>
            <a:gradFill>
              <a:gsLst>
                <a:gs pos="0">
                  <a:schemeClr val="accent1">
                    <a:alpha val="33000"/>
                  </a:schemeClr>
                </a:gs>
                <a:gs pos="100000">
                  <a:schemeClr val="accent1">
                    <a:alpha val="81000"/>
                  </a:schemeClr>
                </a:gs>
              </a:gsLst>
              <a:lin ang="16200000" scaled="1"/>
            </a:gra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9B7-49F8-9EAB-A0540C1EF286}"/>
            </c:ext>
          </c:extLst>
        </c:ser>
        <c:ser>
          <c:idx val="1"/>
          <c:order val="1"/>
          <c:tx>
            <c:strRef>
              <c:f>Sheet1!$C$1</c:f>
              <c:strCache>
                <c:ptCount val="1"/>
                <c:pt idx="0">
                  <c:v>Series 2</c:v>
                </c:pt>
              </c:strCache>
            </c:strRef>
          </c:tx>
          <c:spPr>
            <a:solidFill>
              <a:schemeClr val="accent1">
                <a:lumMod val="40000"/>
                <a:lumOff val="6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9B7-49F8-9EAB-A0540C1EF286}"/>
            </c:ext>
          </c:extLst>
        </c:ser>
        <c:ser>
          <c:idx val="2"/>
          <c:order val="2"/>
          <c:tx>
            <c:strRef>
              <c:f>Sheet1!$D$1</c:f>
              <c:strCache>
                <c:ptCount val="1"/>
                <c:pt idx="0">
                  <c:v>Series 3</c:v>
                </c:pt>
              </c:strCache>
            </c:strRef>
          </c:tx>
          <c:spPr>
            <a:solidFill>
              <a:schemeClr val="accent1">
                <a:lumMod val="20000"/>
                <a:lumOff val="8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9B7-49F8-9EAB-A0540C1EF286}"/>
            </c:ext>
          </c:extLst>
        </c:ser>
        <c:dLbls>
          <c:showLegendKey val="0"/>
          <c:showVal val="0"/>
          <c:showCatName val="0"/>
          <c:showSerName val="0"/>
          <c:showPercent val="0"/>
          <c:showBubbleSize val="0"/>
        </c:dLbls>
        <c:gapWidth val="150"/>
        <c:overlap val="100"/>
        <c:axId val="1350612927"/>
        <c:axId val="1350611487"/>
      </c:barChart>
      <c:catAx>
        <c:axId val="1350612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crossAx val="1350611487"/>
        <c:crosses val="autoZero"/>
        <c:auto val="1"/>
        <c:lblAlgn val="ctr"/>
        <c:lblOffset val="100"/>
        <c:noMultiLvlLbl val="0"/>
      </c:catAx>
      <c:valAx>
        <c:axId val="1350611487"/>
        <c:scaling>
          <c:orientation val="minMax"/>
        </c:scaling>
        <c:delete val="0"/>
        <c:axPos val="l"/>
        <c:majorGridlines>
          <c:spPr>
            <a:ln w="9525" cap="flat" cmpd="sng" algn="ctr">
              <a:solidFill>
                <a:schemeClr val="tx2">
                  <a:lumMod val="40000"/>
                  <a:lumOff val="6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crossAx val="1350612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title>
    <c:autoTitleDeleted val="0"/>
    <c:plotArea>
      <c:layout/>
      <c:barChart>
        <c:barDir val="col"/>
        <c:grouping val="stacked"/>
        <c:varyColors val="0"/>
        <c:ser>
          <c:idx val="0"/>
          <c:order val="0"/>
          <c:tx>
            <c:strRef>
              <c:f>Sheet1!$B$1</c:f>
              <c:strCache>
                <c:ptCount val="1"/>
                <c:pt idx="0">
                  <c:v>Series 1</c:v>
                </c:pt>
              </c:strCache>
            </c:strRef>
          </c:tx>
          <c:spPr>
            <a:gradFill>
              <a:gsLst>
                <a:gs pos="0">
                  <a:schemeClr val="accent5">
                    <a:alpha val="10000"/>
                  </a:schemeClr>
                </a:gs>
                <a:gs pos="100000">
                  <a:schemeClr val="accent5">
                    <a:alpha val="70000"/>
                  </a:schemeClr>
                </a:gs>
              </a:gsLst>
              <a:lin ang="16200000" scaled="1"/>
            </a:gra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F89-4818-9C31-C7AC76253AC4}"/>
            </c:ext>
          </c:extLst>
        </c:ser>
        <c:ser>
          <c:idx val="1"/>
          <c:order val="1"/>
          <c:tx>
            <c:strRef>
              <c:f>Sheet1!$C$1</c:f>
              <c:strCache>
                <c:ptCount val="1"/>
                <c:pt idx="0">
                  <c:v>Series 2</c:v>
                </c:pt>
              </c:strCache>
            </c:strRef>
          </c:tx>
          <c:spPr>
            <a:solidFill>
              <a:schemeClr val="accent5">
                <a:lumMod val="40000"/>
                <a:lumOff val="6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F89-4818-9C31-C7AC76253AC4}"/>
            </c:ext>
          </c:extLst>
        </c:ser>
        <c:ser>
          <c:idx val="2"/>
          <c:order val="2"/>
          <c:tx>
            <c:strRef>
              <c:f>Sheet1!$D$1</c:f>
              <c:strCache>
                <c:ptCount val="1"/>
                <c:pt idx="0">
                  <c:v>Series 3</c:v>
                </c:pt>
              </c:strCache>
            </c:strRef>
          </c:tx>
          <c:spPr>
            <a:solidFill>
              <a:schemeClr val="accent5">
                <a:lumMod val="20000"/>
                <a:lumOff val="8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F89-4818-9C31-C7AC76253AC4}"/>
            </c:ext>
          </c:extLst>
        </c:ser>
        <c:dLbls>
          <c:showLegendKey val="0"/>
          <c:showVal val="0"/>
          <c:showCatName val="0"/>
          <c:showSerName val="0"/>
          <c:showPercent val="0"/>
          <c:showBubbleSize val="0"/>
        </c:dLbls>
        <c:gapWidth val="150"/>
        <c:overlap val="100"/>
        <c:axId val="1350612927"/>
        <c:axId val="1350611487"/>
      </c:barChart>
      <c:catAx>
        <c:axId val="1350612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crossAx val="1350611487"/>
        <c:crosses val="autoZero"/>
        <c:auto val="1"/>
        <c:lblAlgn val="ctr"/>
        <c:lblOffset val="100"/>
        <c:noMultiLvlLbl val="0"/>
      </c:catAx>
      <c:valAx>
        <c:axId val="1350611487"/>
        <c:scaling>
          <c:orientation val="minMax"/>
        </c:scaling>
        <c:delete val="0"/>
        <c:axPos val="l"/>
        <c:majorGridlines>
          <c:spPr>
            <a:ln w="9525" cap="flat" cmpd="sng" algn="ctr">
              <a:solidFill>
                <a:schemeClr val="tx2">
                  <a:lumMod val="40000"/>
                  <a:lumOff val="6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crossAx val="1350612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980427072419888"/>
          <c:y val="0.14302268171065671"/>
          <c:w val="0.4603912770704145"/>
          <c:h val="0.64100203202010897"/>
        </c:manualLayout>
      </c:layout>
      <c:pieChart>
        <c:varyColors val="1"/>
        <c:ser>
          <c:idx val="0"/>
          <c:order val="0"/>
          <c:tx>
            <c:strRef>
              <c:f>Sheet1!$B$1</c:f>
              <c:strCache>
                <c:ptCount val="1"/>
                <c:pt idx="0">
                  <c:v>Sales</c:v>
                </c:pt>
              </c:strCache>
            </c:strRef>
          </c:tx>
          <c:dPt>
            <c:idx val="0"/>
            <c:bubble3D val="0"/>
            <c:spPr>
              <a:solidFill>
                <a:schemeClr val="tx1"/>
              </a:solidFill>
              <a:ln w="19050">
                <a:solidFill>
                  <a:schemeClr val="lt1"/>
                </a:solidFill>
              </a:ln>
              <a:effectLst/>
            </c:spPr>
            <c:extLst>
              <c:ext xmlns:c16="http://schemas.microsoft.com/office/drawing/2014/chart" uri="{C3380CC4-5D6E-409C-BE32-E72D297353CC}">
                <c16:uniqueId val="{00000001-6170-4596-9613-A3DC11D4F2DB}"/>
              </c:ext>
            </c:extLst>
          </c:dPt>
          <c:dPt>
            <c:idx val="1"/>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2-6170-4596-9613-A3DC11D4F2DB}"/>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3-6170-4596-9613-A3DC11D4F2DB}"/>
              </c:ext>
            </c:extLst>
          </c:dPt>
          <c:dPt>
            <c:idx val="3"/>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4-6170-4596-9613-A3DC11D4F2DB}"/>
              </c:ext>
            </c:extLst>
          </c:dPt>
          <c:dPt>
            <c:idx val="4"/>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6170-4596-9613-A3DC11D4F2DB}"/>
              </c:ext>
            </c:extLst>
          </c:dPt>
          <c:dLbls>
            <c:dLbl>
              <c:idx val="0"/>
              <c:layout>
                <c:manualLayout>
                  <c:x val="3.6876977350966289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170-4596-9613-A3DC11D4F2DB}"/>
                </c:ext>
              </c:extLst>
            </c:dLbl>
            <c:dLbl>
              <c:idx val="1"/>
              <c:layout>
                <c:manualLayout>
                  <c:x val="3.4572166266530896E-2"/>
                  <c:y val="0"/>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170-4596-9613-A3DC11D4F2DB}"/>
                </c:ext>
              </c:extLst>
            </c:dLbl>
            <c:dLbl>
              <c:idx val="2"/>
              <c:layout>
                <c:manualLayout>
                  <c:x val="0"/>
                  <c:y val="2.888086277724238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170-4596-9613-A3DC11D4F2DB}"/>
                </c:ext>
              </c:extLst>
            </c:dLbl>
            <c:dLbl>
              <c:idx val="3"/>
              <c:layout>
                <c:manualLayout>
                  <c:x val="-4.1486599519837096E-2"/>
                  <c:y val="0"/>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170-4596-9613-A3DC11D4F2DB}"/>
                </c:ext>
              </c:extLst>
            </c:dLbl>
            <c:dLbl>
              <c:idx val="4"/>
              <c:layout>
                <c:manualLayout>
                  <c:x val="-4.3791410604272468E-2"/>
                  <c:y val="0"/>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170-4596-9613-A3DC11D4F2DB}"/>
                </c:ext>
              </c:extLst>
            </c:dLbl>
            <c:numFmt formatCode="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dLblPos val="outEnd"/>
            <c:showLegendKey val="0"/>
            <c:showVal val="1"/>
            <c:showCatName val="0"/>
            <c:showSerName val="0"/>
            <c:showPercent val="0"/>
            <c:showBubbleSize val="0"/>
            <c:showLeaderLines val="1"/>
            <c:leaderLines>
              <c:spPr>
                <a:ln w="9525" cap="flat" cmpd="sng" algn="ctr">
                  <a:solidFill>
                    <a:schemeClr val="tx2">
                      <a:lumMod val="40000"/>
                      <a:lumOff val="60000"/>
                    </a:schemeClr>
                  </a:solidFill>
                  <a:round/>
                </a:ln>
                <a:effectLst/>
              </c:spPr>
            </c:leaderLines>
            <c:extLst>
              <c:ext xmlns:c15="http://schemas.microsoft.com/office/drawing/2012/chart" uri="{CE6537A1-D6FC-4f65-9D91-7224C49458BB}"/>
            </c:extLst>
          </c:dLbls>
          <c:cat>
            <c:strRef>
              <c:f>Sheet1!$A$2:$A$6</c:f>
              <c:strCache>
                <c:ptCount val="5"/>
                <c:pt idx="0">
                  <c:v>1st Qtr</c:v>
                </c:pt>
                <c:pt idx="1">
                  <c:v>2nd Qtr</c:v>
                </c:pt>
                <c:pt idx="2">
                  <c:v>3rd Qtr</c:v>
                </c:pt>
                <c:pt idx="3">
                  <c:v>4th Qtr</c:v>
                </c:pt>
                <c:pt idx="4">
                  <c:v>5th Qtr</c:v>
                </c:pt>
              </c:strCache>
            </c:strRef>
          </c:cat>
          <c:val>
            <c:numRef>
              <c:f>Sheet1!$B$2:$B$6</c:f>
              <c:numCache>
                <c:formatCode>General</c:formatCode>
                <c:ptCount val="5"/>
                <c:pt idx="0">
                  <c:v>0.2</c:v>
                </c:pt>
                <c:pt idx="1">
                  <c:v>0.2</c:v>
                </c:pt>
                <c:pt idx="2">
                  <c:v>0.2</c:v>
                </c:pt>
                <c:pt idx="3">
                  <c:v>0.2</c:v>
                </c:pt>
                <c:pt idx="4">
                  <c:v>0.2</c:v>
                </c:pt>
              </c:numCache>
            </c:numRef>
          </c:val>
          <c:extLst>
            <c:ext xmlns:c16="http://schemas.microsoft.com/office/drawing/2014/chart" uri="{C3380CC4-5D6E-409C-BE32-E72D297353CC}">
              <c16:uniqueId val="{00000000-6170-4596-9613-A3DC11D4F2DB}"/>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6286521047371491"/>
          <c:y val="0.93433179083079354"/>
          <c:w val="0.67426957905257023"/>
          <c:h val="6.566820916920647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980427072419888"/>
          <c:y val="0.14302268171065671"/>
          <c:w val="0.4603912770704145"/>
          <c:h val="0.64100203202010897"/>
        </c:manualLayout>
      </c:layout>
      <c:pieChart>
        <c:varyColors val="1"/>
        <c:ser>
          <c:idx val="0"/>
          <c:order val="0"/>
          <c:tx>
            <c:strRef>
              <c:f>Sheet1!$B$1</c:f>
              <c:strCache>
                <c:ptCount val="1"/>
                <c:pt idx="0">
                  <c:v>Sales</c:v>
                </c:pt>
              </c:strCache>
            </c:strRef>
          </c:tx>
          <c:dPt>
            <c:idx val="0"/>
            <c:bubble3D val="0"/>
            <c:spPr>
              <a:solidFill>
                <a:schemeClr val="accent5">
                  <a:lumMod val="50000"/>
                </a:schemeClr>
              </a:solidFill>
              <a:ln w="19050">
                <a:solidFill>
                  <a:schemeClr val="lt1"/>
                </a:solidFill>
              </a:ln>
              <a:effectLst/>
            </c:spPr>
            <c:extLst>
              <c:ext xmlns:c16="http://schemas.microsoft.com/office/drawing/2014/chart" uri="{C3380CC4-5D6E-409C-BE32-E72D297353CC}">
                <c16:uniqueId val="{00000001-A916-40CD-B5A3-52A5167A9C04}"/>
              </c:ext>
            </c:extLst>
          </c:dPt>
          <c:dPt>
            <c:idx val="1"/>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3-A916-40CD-B5A3-52A5167A9C04}"/>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A916-40CD-B5A3-52A5167A9C04}"/>
              </c:ext>
            </c:extLst>
          </c:dPt>
          <c:dPt>
            <c:idx val="3"/>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7-A916-40CD-B5A3-52A5167A9C04}"/>
              </c:ext>
            </c:extLst>
          </c:dPt>
          <c:dPt>
            <c:idx val="4"/>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9-A916-40CD-B5A3-52A5167A9C04}"/>
              </c:ext>
            </c:extLst>
          </c:dPt>
          <c:dLbls>
            <c:dLbl>
              <c:idx val="0"/>
              <c:layout>
                <c:manualLayout>
                  <c:x val="3.6876977350966289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916-40CD-B5A3-52A5167A9C04}"/>
                </c:ext>
              </c:extLst>
            </c:dLbl>
            <c:dLbl>
              <c:idx val="1"/>
              <c:layout>
                <c:manualLayout>
                  <c:x val="3.4572166266530896E-2"/>
                  <c:y val="0"/>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916-40CD-B5A3-52A5167A9C04}"/>
                </c:ext>
              </c:extLst>
            </c:dLbl>
            <c:dLbl>
              <c:idx val="2"/>
              <c:layout>
                <c:manualLayout>
                  <c:x val="0"/>
                  <c:y val="2.888086277724238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916-40CD-B5A3-52A5167A9C04}"/>
                </c:ext>
              </c:extLst>
            </c:dLbl>
            <c:dLbl>
              <c:idx val="3"/>
              <c:layout>
                <c:manualLayout>
                  <c:x val="-4.1486599519837096E-2"/>
                  <c:y val="0"/>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916-40CD-B5A3-52A5167A9C04}"/>
                </c:ext>
              </c:extLst>
            </c:dLbl>
            <c:dLbl>
              <c:idx val="4"/>
              <c:layout>
                <c:manualLayout>
                  <c:x val="-4.3791410604272468E-2"/>
                  <c:y val="0"/>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916-40CD-B5A3-52A5167A9C04}"/>
                </c:ext>
              </c:extLst>
            </c:dLbl>
            <c:numFmt formatCode="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dLblPos val="outEnd"/>
            <c:showLegendKey val="0"/>
            <c:showVal val="1"/>
            <c:showCatName val="0"/>
            <c:showSerName val="0"/>
            <c:showPercent val="0"/>
            <c:showBubbleSize val="0"/>
            <c:showLeaderLines val="1"/>
            <c:leaderLines>
              <c:spPr>
                <a:ln w="9525" cap="flat" cmpd="sng" algn="ctr">
                  <a:solidFill>
                    <a:schemeClr val="tx2">
                      <a:lumMod val="40000"/>
                      <a:lumOff val="60000"/>
                    </a:schemeClr>
                  </a:solidFill>
                  <a:round/>
                </a:ln>
                <a:effectLst/>
              </c:spPr>
            </c:leaderLines>
            <c:extLst>
              <c:ext xmlns:c15="http://schemas.microsoft.com/office/drawing/2012/chart" uri="{CE6537A1-D6FC-4f65-9D91-7224C49458BB}"/>
            </c:extLst>
          </c:dLbls>
          <c:cat>
            <c:strRef>
              <c:f>Sheet1!$A$2:$A$6</c:f>
              <c:strCache>
                <c:ptCount val="5"/>
                <c:pt idx="0">
                  <c:v>1st Qtr</c:v>
                </c:pt>
                <c:pt idx="1">
                  <c:v>2nd Qtr</c:v>
                </c:pt>
                <c:pt idx="2">
                  <c:v>3rd Qtr</c:v>
                </c:pt>
                <c:pt idx="3">
                  <c:v>4th Qtr</c:v>
                </c:pt>
                <c:pt idx="4">
                  <c:v>5th Qtr</c:v>
                </c:pt>
              </c:strCache>
            </c:strRef>
          </c:cat>
          <c:val>
            <c:numRef>
              <c:f>Sheet1!$B$2:$B$6</c:f>
              <c:numCache>
                <c:formatCode>General</c:formatCode>
                <c:ptCount val="5"/>
                <c:pt idx="0">
                  <c:v>0.2</c:v>
                </c:pt>
                <c:pt idx="1">
                  <c:v>0.2</c:v>
                </c:pt>
                <c:pt idx="2">
                  <c:v>0.2</c:v>
                </c:pt>
                <c:pt idx="3">
                  <c:v>0.2</c:v>
                </c:pt>
                <c:pt idx="4">
                  <c:v>0.2</c:v>
                </c:pt>
              </c:numCache>
            </c:numRef>
          </c:val>
          <c:extLst>
            <c:ext xmlns:c16="http://schemas.microsoft.com/office/drawing/2014/chart" uri="{C3380CC4-5D6E-409C-BE32-E72D297353CC}">
              <c16:uniqueId val="{0000000A-A916-40CD-B5A3-52A5167A9C04}"/>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6286521047371491"/>
          <c:y val="0.93433179083079354"/>
          <c:w val="0.67426957905257023"/>
          <c:h val="6.566820916920647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areaChart>
        <c:grouping val="stacked"/>
        <c:varyColors val="0"/>
        <c:ser>
          <c:idx val="0"/>
          <c:order val="0"/>
          <c:tx>
            <c:strRef>
              <c:f>Sheet1!$B$1</c:f>
              <c:strCache>
                <c:ptCount val="1"/>
                <c:pt idx="0">
                  <c:v>Series 1</c:v>
                </c:pt>
              </c:strCache>
            </c:strRef>
          </c:tx>
          <c:spPr>
            <a:gradFill flip="none" rotWithShape="1">
              <a:gsLst>
                <a:gs pos="0">
                  <a:schemeClr val="accent1">
                    <a:alpha val="70000"/>
                  </a:schemeClr>
                </a:gs>
                <a:gs pos="100000">
                  <a:schemeClr val="accent1">
                    <a:alpha val="10000"/>
                  </a:schemeClr>
                </a:gs>
              </a:gsLst>
              <a:lin ang="5400000" scaled="1"/>
              <a:tileRect/>
            </a:gradFill>
            <a:ln>
              <a:noFill/>
            </a:ln>
            <a:effectLst/>
          </c:spPr>
          <c:cat>
            <c:strRef>
              <c:f>Sheet1!$A$2:$A$6</c:f>
              <c:strCache>
                <c:ptCount val="5"/>
                <c:pt idx="0">
                  <c:v>Jan</c:v>
                </c:pt>
                <c:pt idx="1">
                  <c:v>Feb</c:v>
                </c:pt>
                <c:pt idx="2">
                  <c:v>Mar</c:v>
                </c:pt>
                <c:pt idx="3">
                  <c:v>Apr</c:v>
                </c:pt>
                <c:pt idx="4">
                  <c:v>May</c:v>
                </c:pt>
              </c:strCache>
            </c:str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52BE-43B0-8863-09C281FB28DF}"/>
            </c:ext>
          </c:extLst>
        </c:ser>
        <c:ser>
          <c:idx val="1"/>
          <c:order val="1"/>
          <c:tx>
            <c:strRef>
              <c:f>Sheet1!$C$1</c:f>
              <c:strCache>
                <c:ptCount val="1"/>
                <c:pt idx="0">
                  <c:v>Series 2</c:v>
                </c:pt>
              </c:strCache>
            </c:strRef>
          </c:tx>
          <c:spPr>
            <a:gradFill flip="none" rotWithShape="1">
              <a:gsLst>
                <a:gs pos="0">
                  <a:schemeClr val="accent1">
                    <a:lumMod val="60000"/>
                    <a:lumOff val="40000"/>
                    <a:alpha val="70000"/>
                  </a:schemeClr>
                </a:gs>
                <a:gs pos="100000">
                  <a:schemeClr val="accent1">
                    <a:lumMod val="60000"/>
                    <a:lumOff val="40000"/>
                    <a:alpha val="10000"/>
                  </a:schemeClr>
                </a:gs>
              </a:gsLst>
              <a:lin ang="5400000" scaled="1"/>
              <a:tileRect/>
            </a:gradFill>
            <a:ln w="25400">
              <a:noFill/>
            </a:ln>
            <a:effectLst/>
          </c:spPr>
          <c:cat>
            <c:strRef>
              <c:f>Sheet1!$A$2:$A$6</c:f>
              <c:strCache>
                <c:ptCount val="5"/>
                <c:pt idx="0">
                  <c:v>Jan</c:v>
                </c:pt>
                <c:pt idx="1">
                  <c:v>Feb</c:v>
                </c:pt>
                <c:pt idx="2">
                  <c:v>Mar</c:v>
                </c:pt>
                <c:pt idx="3">
                  <c:v>Apr</c:v>
                </c:pt>
                <c:pt idx="4">
                  <c:v>May</c:v>
                </c:pt>
              </c:strCache>
            </c:str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52BE-43B0-8863-09C281FB28DF}"/>
            </c:ext>
          </c:extLst>
        </c:ser>
        <c:dLbls>
          <c:showLegendKey val="0"/>
          <c:showVal val="0"/>
          <c:showCatName val="0"/>
          <c:showSerName val="0"/>
          <c:showPercent val="0"/>
          <c:showBubbleSize val="0"/>
        </c:dLbls>
        <c:axId val="1350612447"/>
        <c:axId val="1350613887"/>
      </c:areaChart>
      <c:catAx>
        <c:axId val="135061244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50613887"/>
        <c:crosses val="autoZero"/>
        <c:auto val="1"/>
        <c:lblAlgn val="ctr"/>
        <c:lblOffset val="100"/>
        <c:noMultiLvlLbl val="0"/>
      </c:catAx>
      <c:valAx>
        <c:axId val="1350613887"/>
        <c:scaling>
          <c:orientation val="minMax"/>
        </c:scaling>
        <c:delete val="0"/>
        <c:axPos val="l"/>
        <c:majorGridlines>
          <c:spPr>
            <a:ln w="9525" cap="flat" cmpd="sng" algn="ctr">
              <a:solidFill>
                <a:schemeClr val="tx2">
                  <a:lumMod val="40000"/>
                  <a:lumOff val="6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5061244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446480436295928E-2"/>
          <c:y val="1.3166338582677165E-2"/>
          <c:w val="0.71129391793780328"/>
          <c:h val="0.96495538745703346"/>
        </c:manualLayout>
      </c:layout>
      <c:doughnutChart>
        <c:varyColors val="1"/>
        <c:ser>
          <c:idx val="0"/>
          <c:order val="0"/>
          <c:tx>
            <c:strRef>
              <c:f>Sheet1!$B$1</c:f>
              <c:strCache>
                <c:ptCount val="1"/>
                <c:pt idx="0">
                  <c:v>Sales</c:v>
                </c:pt>
              </c:strCache>
            </c:strRef>
          </c:tx>
          <c:spPr>
            <a:ln w="28575">
              <a:noFill/>
            </a:ln>
          </c:spPr>
          <c:dPt>
            <c:idx val="0"/>
            <c:bubble3D val="0"/>
            <c:spPr>
              <a:solidFill>
                <a:schemeClr val="accent1"/>
              </a:solidFill>
              <a:ln w="28575">
                <a:noFill/>
              </a:ln>
              <a:effectLst/>
            </c:spPr>
            <c:extLst>
              <c:ext xmlns:c16="http://schemas.microsoft.com/office/drawing/2014/chart" uri="{C3380CC4-5D6E-409C-BE32-E72D297353CC}">
                <c16:uniqueId val="{00000001-6B65-412B-9D40-BB6AC0818B88}"/>
              </c:ext>
            </c:extLst>
          </c:dPt>
          <c:dPt>
            <c:idx val="1"/>
            <c:bubble3D val="0"/>
            <c:spPr>
              <a:solidFill>
                <a:schemeClr val="accent2"/>
              </a:solidFill>
              <a:ln w="28575">
                <a:noFill/>
              </a:ln>
              <a:effectLst/>
            </c:spPr>
            <c:extLst>
              <c:ext xmlns:c16="http://schemas.microsoft.com/office/drawing/2014/chart" uri="{C3380CC4-5D6E-409C-BE32-E72D297353CC}">
                <c16:uniqueId val="{00000003-6B65-412B-9D40-BB6AC0818B88}"/>
              </c:ext>
            </c:extLst>
          </c:dPt>
          <c:dPt>
            <c:idx val="2"/>
            <c:bubble3D val="0"/>
            <c:spPr>
              <a:solidFill>
                <a:schemeClr val="accent3"/>
              </a:solidFill>
              <a:ln w="28575">
                <a:noFill/>
              </a:ln>
              <a:effectLst/>
            </c:spPr>
            <c:extLst>
              <c:ext xmlns:c16="http://schemas.microsoft.com/office/drawing/2014/chart" uri="{C3380CC4-5D6E-409C-BE32-E72D297353CC}">
                <c16:uniqueId val="{00000005-6B65-412B-9D40-BB6AC0818B88}"/>
              </c:ext>
            </c:extLst>
          </c:dPt>
          <c:dPt>
            <c:idx val="3"/>
            <c:bubble3D val="0"/>
            <c:spPr>
              <a:solidFill>
                <a:schemeClr val="accent4"/>
              </a:solidFill>
              <a:ln w="28575">
                <a:noFill/>
              </a:ln>
              <a:effectLst/>
            </c:spPr>
            <c:extLst>
              <c:ext xmlns:c16="http://schemas.microsoft.com/office/drawing/2014/chart" uri="{C3380CC4-5D6E-409C-BE32-E72D297353CC}">
                <c16:uniqueId val="{00000007-6B65-412B-9D40-BB6AC0818B88}"/>
              </c:ext>
            </c:extLst>
          </c:dPt>
          <c:dPt>
            <c:idx val="4"/>
            <c:bubble3D val="0"/>
            <c:spPr>
              <a:solidFill>
                <a:schemeClr val="accent5"/>
              </a:solidFill>
              <a:ln w="28575">
                <a:noFill/>
              </a:ln>
              <a:effectLst/>
            </c:spPr>
            <c:extLst>
              <c:ext xmlns:c16="http://schemas.microsoft.com/office/drawing/2014/chart" uri="{C3380CC4-5D6E-409C-BE32-E72D297353CC}">
                <c16:uniqueId val="{00000009-6B65-412B-9D40-BB6AC0818B88}"/>
              </c:ext>
            </c:extLst>
          </c:dPt>
          <c:dPt>
            <c:idx val="5"/>
            <c:bubble3D val="0"/>
            <c:spPr>
              <a:solidFill>
                <a:schemeClr val="accent6"/>
              </a:solidFill>
              <a:ln w="28575">
                <a:noFill/>
              </a:ln>
              <a:effectLst/>
            </c:spPr>
            <c:extLst>
              <c:ext xmlns:c16="http://schemas.microsoft.com/office/drawing/2014/chart" uri="{C3380CC4-5D6E-409C-BE32-E72D297353CC}">
                <c16:uniqueId val="{0000000B-6B65-412B-9D40-BB6AC0818B88}"/>
              </c:ext>
            </c:extLst>
          </c:dPt>
          <c:dLbls>
            <c:delete val="1"/>
          </c:dLbls>
          <c:cat>
            <c:strRef>
              <c:f>Sheet1!$A$2:$A$7</c:f>
              <c:strCache>
                <c:ptCount val="6"/>
                <c:pt idx="0">
                  <c:v>Accent 1</c:v>
                </c:pt>
                <c:pt idx="1">
                  <c:v>Accent 2</c:v>
                </c:pt>
                <c:pt idx="2">
                  <c:v>Accent 3</c:v>
                </c:pt>
                <c:pt idx="3">
                  <c:v>Accent 4</c:v>
                </c:pt>
                <c:pt idx="4">
                  <c:v>Accent 5</c:v>
                </c:pt>
                <c:pt idx="5">
                  <c:v>Accent 6</c:v>
                </c:pt>
              </c:strCache>
            </c:strRef>
          </c:cat>
          <c:val>
            <c:numRef>
              <c:f>Sheet1!$B$2:$B$7</c:f>
              <c:numCache>
                <c:formatCode>0%</c:formatCode>
                <c:ptCount val="6"/>
                <c:pt idx="0">
                  <c:v>0.3</c:v>
                </c:pt>
                <c:pt idx="1">
                  <c:v>0.15</c:v>
                </c:pt>
                <c:pt idx="2">
                  <c:v>0.15</c:v>
                </c:pt>
                <c:pt idx="3">
                  <c:v>0.05</c:v>
                </c:pt>
                <c:pt idx="4">
                  <c:v>0.05</c:v>
                </c:pt>
                <c:pt idx="5">
                  <c:v>0.05</c:v>
                </c:pt>
              </c:numCache>
            </c:numRef>
          </c:val>
          <c:extLst>
            <c:ext xmlns:c16="http://schemas.microsoft.com/office/drawing/2014/chart" uri="{C3380CC4-5D6E-409C-BE32-E72D297353CC}">
              <c16:uniqueId val="{0000000C-6B65-412B-9D40-BB6AC0818B88}"/>
            </c:ext>
          </c:extLst>
        </c:ser>
        <c:dLbls>
          <c:showLegendKey val="0"/>
          <c:showVal val="1"/>
          <c:showCatName val="0"/>
          <c:showSerName val="0"/>
          <c:showPercent val="0"/>
          <c:showBubbleSize val="0"/>
          <c:showLeaderLines val="1"/>
        </c:dLbls>
        <c:firstSliceAng val="0"/>
        <c:holeSize val="6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bg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484061076881911E-3"/>
          <c:y val="1.3166338582677165E-2"/>
          <c:w val="0.99785159389231182"/>
          <c:h val="0.99341683070866138"/>
        </c:manualLayout>
      </c:layout>
      <c:barChart>
        <c:barDir val="col"/>
        <c:grouping val="stacked"/>
        <c:varyColors val="0"/>
        <c:ser>
          <c:idx val="0"/>
          <c:order val="0"/>
          <c:tx>
            <c:strRef>
              <c:f>Sheet1!#REF!</c:f>
              <c:strCache>
                <c:ptCount val="1"/>
                <c:pt idx="0">
                  <c:v>#REF!</c:v>
                </c:pt>
              </c:strCache>
            </c:strRef>
          </c:tx>
          <c:spPr>
            <a:solidFill>
              <a:schemeClr val="accent1"/>
            </a:solidFill>
            <a:ln w="28575">
              <a:noFill/>
            </a:ln>
            <a:effectLst/>
          </c:spPr>
          <c:invertIfNegative val="0"/>
          <c:dPt>
            <c:idx val="0"/>
            <c:invertIfNegative val="0"/>
            <c:bubble3D val="0"/>
            <c:extLst>
              <c:ext xmlns:c16="http://schemas.microsoft.com/office/drawing/2014/chart" uri="{C3380CC4-5D6E-409C-BE32-E72D297353CC}">
                <c16:uniqueId val="{00000001-CD82-4183-8FB6-844CCF88290B}"/>
              </c:ext>
            </c:extLst>
          </c:dPt>
          <c:val>
            <c:numRef>
              <c:f>Sheet1!$A$2</c:f>
              <c:numCache>
                <c:formatCode>0%</c:formatCode>
                <c:ptCount val="1"/>
                <c:pt idx="0">
                  <c:v>0.3</c:v>
                </c:pt>
              </c:numCache>
            </c:numRef>
          </c:val>
          <c:extLst>
            <c:ext xmlns:c15="http://schemas.microsoft.com/office/drawing/2012/chart" uri="{02D57815-91ED-43cb-92C2-25804820EDAC}">
              <c15:filteredCategoryTitle>
                <c15:cat>
                  <c:multiLvlStrRef>
                    <c:extLst>
                      <c:ext uri="{02D57815-91ED-43cb-92C2-25804820EDAC}">
                        <c15:formulaRef>
                          <c15:sqref>Sheet1!#REF!</c15:sqref>
                        </c15:formulaRef>
                      </c:ext>
                    </c:extLst>
                  </c:multiLvlStrRef>
                </c15:cat>
              </c15:filteredCategoryTitle>
            </c:ext>
            <c:ext xmlns:c16="http://schemas.microsoft.com/office/drawing/2014/chart" uri="{C3380CC4-5D6E-409C-BE32-E72D297353CC}">
              <c16:uniqueId val="{00000002-CD82-4183-8FB6-844CCF88290B}"/>
            </c:ext>
          </c:extLst>
        </c:ser>
        <c:ser>
          <c:idx val="1"/>
          <c:order val="1"/>
          <c:tx>
            <c:strRef>
              <c:f>Sheet1!$A$1</c:f>
              <c:strCache>
                <c:ptCount val="1"/>
                <c:pt idx="0">
                  <c:v>Column1</c:v>
                </c:pt>
              </c:strCache>
            </c:strRef>
          </c:tx>
          <c:spPr>
            <a:solidFill>
              <a:schemeClr val="accent2"/>
            </a:solidFill>
            <a:ln w="19050">
              <a:noFill/>
            </a:ln>
            <a:effectLst/>
          </c:spPr>
          <c:invertIfNegative val="0"/>
          <c:val>
            <c:numRef>
              <c:f>Sheet1!$B$2</c:f>
              <c:numCache>
                <c:formatCode>0%</c:formatCode>
                <c:ptCount val="1"/>
                <c:pt idx="0">
                  <c:v>0.15</c:v>
                </c:pt>
              </c:numCache>
            </c:numRef>
          </c:val>
          <c:extLst>
            <c:ext xmlns:c15="http://schemas.microsoft.com/office/drawing/2012/chart" uri="{02D57815-91ED-43cb-92C2-25804820EDAC}">
              <c15:filteredCategoryTitle>
                <c15:cat>
                  <c:multiLvlStrRef>
                    <c:extLst>
                      <c:ext uri="{02D57815-91ED-43cb-92C2-25804820EDAC}">
                        <c15:formulaRef>
                          <c15:sqref>Sheet1!#REF!</c15:sqref>
                        </c15:formulaRef>
                      </c:ext>
                    </c:extLst>
                  </c:multiLvlStrRef>
                </c15:cat>
              </c15:filteredCategoryTitle>
            </c:ext>
            <c:ext xmlns:c16="http://schemas.microsoft.com/office/drawing/2014/chart" uri="{C3380CC4-5D6E-409C-BE32-E72D297353CC}">
              <c16:uniqueId val="{00000003-CD82-4183-8FB6-844CCF88290B}"/>
            </c:ext>
          </c:extLst>
        </c:ser>
        <c:ser>
          <c:idx val="2"/>
          <c:order val="2"/>
          <c:tx>
            <c:strRef>
              <c:f>Sheet1!$B$1</c:f>
              <c:strCache>
                <c:ptCount val="1"/>
                <c:pt idx="0">
                  <c:v>Column2</c:v>
                </c:pt>
              </c:strCache>
            </c:strRef>
          </c:tx>
          <c:spPr>
            <a:solidFill>
              <a:schemeClr val="accent3"/>
            </a:solidFill>
            <a:ln w="19050">
              <a:noFill/>
            </a:ln>
            <a:effectLst/>
          </c:spPr>
          <c:invertIfNegative val="0"/>
          <c:val>
            <c:numRef>
              <c:f>Sheet1!$C$2</c:f>
              <c:numCache>
                <c:formatCode>0%</c:formatCode>
                <c:ptCount val="1"/>
                <c:pt idx="0">
                  <c:v>0.15</c:v>
                </c:pt>
              </c:numCache>
            </c:numRef>
          </c:val>
          <c:extLst>
            <c:ext xmlns:c15="http://schemas.microsoft.com/office/drawing/2012/chart" uri="{02D57815-91ED-43cb-92C2-25804820EDAC}">
              <c15:filteredCategoryTitle>
                <c15:cat>
                  <c:multiLvlStrRef>
                    <c:extLst>
                      <c:ext uri="{02D57815-91ED-43cb-92C2-25804820EDAC}">
                        <c15:formulaRef>
                          <c15:sqref>Sheet1!#REF!</c15:sqref>
                        </c15:formulaRef>
                      </c:ext>
                    </c:extLst>
                  </c:multiLvlStrRef>
                </c15:cat>
              </c15:filteredCategoryTitle>
            </c:ext>
            <c:ext xmlns:c16="http://schemas.microsoft.com/office/drawing/2014/chart" uri="{C3380CC4-5D6E-409C-BE32-E72D297353CC}">
              <c16:uniqueId val="{00000004-CD82-4183-8FB6-844CCF88290B}"/>
            </c:ext>
          </c:extLst>
        </c:ser>
        <c:ser>
          <c:idx val="3"/>
          <c:order val="3"/>
          <c:tx>
            <c:strRef>
              <c:f>Sheet1!$C$1</c:f>
              <c:strCache>
                <c:ptCount val="1"/>
                <c:pt idx="0">
                  <c:v>Column3</c:v>
                </c:pt>
              </c:strCache>
            </c:strRef>
          </c:tx>
          <c:spPr>
            <a:solidFill>
              <a:schemeClr val="accent4"/>
            </a:solidFill>
            <a:ln w="19050">
              <a:noFill/>
            </a:ln>
            <a:effectLst/>
          </c:spPr>
          <c:invertIfNegative val="0"/>
          <c:val>
            <c:numRef>
              <c:f>Sheet1!$D$2</c:f>
              <c:numCache>
                <c:formatCode>0%</c:formatCode>
                <c:ptCount val="1"/>
                <c:pt idx="0">
                  <c:v>0.05</c:v>
                </c:pt>
              </c:numCache>
            </c:numRef>
          </c:val>
          <c:extLst>
            <c:ext xmlns:c15="http://schemas.microsoft.com/office/drawing/2012/chart" uri="{02D57815-91ED-43cb-92C2-25804820EDAC}">
              <c15:filteredCategoryTitle>
                <c15:cat>
                  <c:multiLvlStrRef>
                    <c:extLst>
                      <c:ext uri="{02D57815-91ED-43cb-92C2-25804820EDAC}">
                        <c15:formulaRef>
                          <c15:sqref>Sheet1!#REF!</c15:sqref>
                        </c15:formulaRef>
                      </c:ext>
                    </c:extLst>
                  </c:multiLvlStrRef>
                </c15:cat>
              </c15:filteredCategoryTitle>
            </c:ext>
            <c:ext xmlns:c16="http://schemas.microsoft.com/office/drawing/2014/chart" uri="{C3380CC4-5D6E-409C-BE32-E72D297353CC}">
              <c16:uniqueId val="{00000005-CD82-4183-8FB6-844CCF88290B}"/>
            </c:ext>
          </c:extLst>
        </c:ser>
        <c:ser>
          <c:idx val="4"/>
          <c:order val="4"/>
          <c:tx>
            <c:strRef>
              <c:f>Sheet1!$D$1</c:f>
              <c:strCache>
                <c:ptCount val="1"/>
                <c:pt idx="0">
                  <c:v>Column4</c:v>
                </c:pt>
              </c:strCache>
            </c:strRef>
          </c:tx>
          <c:spPr>
            <a:solidFill>
              <a:schemeClr val="accent5"/>
            </a:solidFill>
            <a:ln w="19050">
              <a:noFill/>
            </a:ln>
            <a:effectLst/>
          </c:spPr>
          <c:invertIfNegative val="0"/>
          <c:val>
            <c:numRef>
              <c:f>Sheet1!$E$2</c:f>
              <c:numCache>
                <c:formatCode>0%</c:formatCode>
                <c:ptCount val="1"/>
                <c:pt idx="0">
                  <c:v>0.05</c:v>
                </c:pt>
              </c:numCache>
            </c:numRef>
          </c:val>
          <c:extLst>
            <c:ext xmlns:c15="http://schemas.microsoft.com/office/drawing/2012/chart" uri="{02D57815-91ED-43cb-92C2-25804820EDAC}">
              <c15:filteredCategoryTitle>
                <c15:cat>
                  <c:multiLvlStrRef>
                    <c:extLst>
                      <c:ext uri="{02D57815-91ED-43cb-92C2-25804820EDAC}">
                        <c15:formulaRef>
                          <c15:sqref>Sheet1!#REF!</c15:sqref>
                        </c15:formulaRef>
                      </c:ext>
                    </c:extLst>
                  </c:multiLvlStrRef>
                </c15:cat>
              </c15:filteredCategoryTitle>
            </c:ext>
            <c:ext xmlns:c16="http://schemas.microsoft.com/office/drawing/2014/chart" uri="{C3380CC4-5D6E-409C-BE32-E72D297353CC}">
              <c16:uniqueId val="{00000006-CD82-4183-8FB6-844CCF88290B}"/>
            </c:ext>
          </c:extLst>
        </c:ser>
        <c:ser>
          <c:idx val="5"/>
          <c:order val="5"/>
          <c:tx>
            <c:strRef>
              <c:f>Sheet1!$E$1</c:f>
              <c:strCache>
                <c:ptCount val="1"/>
                <c:pt idx="0">
                  <c:v>Column5</c:v>
                </c:pt>
              </c:strCache>
            </c:strRef>
          </c:tx>
          <c:spPr>
            <a:solidFill>
              <a:schemeClr val="accent6"/>
            </a:solidFill>
            <a:ln w="19050">
              <a:solidFill>
                <a:schemeClr val="bg1"/>
              </a:solidFill>
            </a:ln>
            <a:effectLst/>
          </c:spPr>
          <c:invertIfNegative val="0"/>
          <c:dPt>
            <c:idx val="0"/>
            <c:invertIfNegative val="0"/>
            <c:bubble3D val="0"/>
            <c:spPr>
              <a:solidFill>
                <a:schemeClr val="accent6"/>
              </a:solidFill>
              <a:ln w="19050">
                <a:noFill/>
              </a:ln>
              <a:effectLst/>
            </c:spPr>
            <c:extLst>
              <c:ext xmlns:c16="http://schemas.microsoft.com/office/drawing/2014/chart" uri="{C3380CC4-5D6E-409C-BE32-E72D297353CC}">
                <c16:uniqueId val="{00000008-CD82-4183-8FB6-844CCF88290B}"/>
              </c:ext>
            </c:extLst>
          </c:dPt>
          <c:val>
            <c:numRef>
              <c:f>Sheet1!$F$2</c:f>
              <c:numCache>
                <c:formatCode>0%</c:formatCode>
                <c:ptCount val="1"/>
                <c:pt idx="0">
                  <c:v>0.05</c:v>
                </c:pt>
              </c:numCache>
            </c:numRef>
          </c:val>
          <c:extLst>
            <c:ext xmlns:c15="http://schemas.microsoft.com/office/drawing/2012/chart" uri="{02D57815-91ED-43cb-92C2-25804820EDAC}">
              <c15:filteredCategoryTitle>
                <c15:cat>
                  <c:multiLvlStrRef>
                    <c:extLst>
                      <c:ext uri="{02D57815-91ED-43cb-92C2-25804820EDAC}">
                        <c15:formulaRef>
                          <c15:sqref>Sheet1!#REF!</c15:sqref>
                        </c15:formulaRef>
                      </c:ext>
                    </c:extLst>
                  </c:multiLvlStrRef>
                </c15:cat>
              </c15:filteredCategoryTitle>
            </c:ext>
            <c:ext xmlns:c16="http://schemas.microsoft.com/office/drawing/2014/chart" uri="{C3380CC4-5D6E-409C-BE32-E72D297353CC}">
              <c16:uniqueId val="{00000009-CD82-4183-8FB6-844CCF88290B}"/>
            </c:ext>
          </c:extLst>
        </c:ser>
        <c:ser>
          <c:idx val="6"/>
          <c:order val="6"/>
          <c:tx>
            <c:strRef>
              <c:f>Sheet1!$F$1</c:f>
              <c:strCache>
                <c:ptCount val="1"/>
                <c:pt idx="0">
                  <c:v>Column6</c:v>
                </c:pt>
              </c:strCache>
            </c:strRef>
          </c:tx>
          <c:spPr>
            <a:solidFill>
              <a:schemeClr val="accent1">
                <a:lumMod val="60000"/>
              </a:schemeClr>
            </a:solidFill>
            <a:ln w="19050">
              <a:solidFill>
                <a:schemeClr val="lt1"/>
              </a:solidFill>
            </a:ln>
            <a:effectLst/>
          </c:spPr>
          <c:invertIfNegative val="0"/>
          <c:val>
            <c:numRef>
              <c:f>Sheet1!$G$2</c:f>
              <c:numCache>
                <c:formatCode>0%</c:formatCode>
                <c:ptCount val="1"/>
              </c:numCache>
            </c:numRef>
          </c:val>
          <c:extLst>
            <c:ext xmlns:c15="http://schemas.microsoft.com/office/drawing/2012/chart" uri="{02D57815-91ED-43cb-92C2-25804820EDAC}">
              <c15:filteredCategoryTitle>
                <c15:cat>
                  <c:multiLvlStrRef>
                    <c:extLst>
                      <c:ext uri="{02D57815-91ED-43cb-92C2-25804820EDAC}">
                        <c15:formulaRef>
                          <c15:sqref>Sheet1!#REF!</c15:sqref>
                        </c15:formulaRef>
                      </c:ext>
                    </c:extLst>
                  </c:multiLvlStrRef>
                </c15:cat>
              </c15:filteredCategoryTitle>
            </c:ext>
            <c:ext xmlns:c16="http://schemas.microsoft.com/office/drawing/2014/chart" uri="{C3380CC4-5D6E-409C-BE32-E72D297353CC}">
              <c16:uniqueId val="{0000000A-CD82-4183-8FB6-844CCF88290B}"/>
            </c:ext>
          </c:extLst>
        </c:ser>
        <c:dLbls>
          <c:showLegendKey val="0"/>
          <c:showVal val="0"/>
          <c:showCatName val="0"/>
          <c:showSerName val="0"/>
          <c:showPercent val="0"/>
          <c:showBubbleSize val="0"/>
        </c:dLbls>
        <c:gapWidth val="100"/>
        <c:overlap val="100"/>
        <c:axId val="67264144"/>
        <c:axId val="73896272"/>
      </c:barChart>
      <c:catAx>
        <c:axId val="67264144"/>
        <c:scaling>
          <c:orientation val="minMax"/>
        </c:scaling>
        <c:delete val="1"/>
        <c:axPos val="b"/>
        <c:numFmt formatCode="General" sourceLinked="1"/>
        <c:majorTickMark val="out"/>
        <c:minorTickMark val="none"/>
        <c:tickLblPos val="nextTo"/>
        <c:crossAx val="73896272"/>
        <c:crosses val="autoZero"/>
        <c:auto val="1"/>
        <c:lblAlgn val="ctr"/>
        <c:lblOffset val="100"/>
        <c:noMultiLvlLbl val="0"/>
      </c:catAx>
      <c:valAx>
        <c:axId val="73896272"/>
        <c:scaling>
          <c:orientation val="minMax"/>
        </c:scaling>
        <c:delete val="1"/>
        <c:axPos val="l"/>
        <c:numFmt formatCode="0%" sourceLinked="1"/>
        <c:majorTickMark val="out"/>
        <c:minorTickMark val="none"/>
        <c:tickLblPos val="nextTo"/>
        <c:crossAx val="6726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2.xml.rels><?xml version="1.0" encoding="UTF-8" standalone="yes"?>
<Relationships xmlns="http://schemas.openxmlformats.org/package/2006/relationships"><Relationship Id="rId3" Type="http://schemas.openxmlformats.org/officeDocument/2006/relationships/image" Target="../media/image113.png" /><Relationship Id="rId2" Type="http://schemas.openxmlformats.org/officeDocument/2006/relationships/image" Target="../media/image112.svg" /><Relationship Id="rId1" Type="http://schemas.openxmlformats.org/officeDocument/2006/relationships/image" Target="../media/image111.png" /><Relationship Id="rId6" Type="http://schemas.openxmlformats.org/officeDocument/2006/relationships/image" Target="../media/image116.svg" /><Relationship Id="rId5" Type="http://schemas.openxmlformats.org/officeDocument/2006/relationships/image" Target="../media/image115.png" /><Relationship Id="rId4" Type="http://schemas.openxmlformats.org/officeDocument/2006/relationships/image" Target="../media/image114.svg" /></Relationships>
</file>

<file path=ppt/diagrams/_rels/data13.xml.rels><?xml version="1.0" encoding="UTF-8" standalone="yes"?>
<Relationships xmlns="http://schemas.openxmlformats.org/package/2006/relationships"><Relationship Id="rId3" Type="http://schemas.openxmlformats.org/officeDocument/2006/relationships/image" Target="../media/image119.png" /><Relationship Id="rId2" Type="http://schemas.openxmlformats.org/officeDocument/2006/relationships/image" Target="../media/image118.svg" /><Relationship Id="rId1" Type="http://schemas.openxmlformats.org/officeDocument/2006/relationships/image" Target="../media/image117.png" /><Relationship Id="rId6" Type="http://schemas.openxmlformats.org/officeDocument/2006/relationships/image" Target="../media/image122.svg" /><Relationship Id="rId5" Type="http://schemas.openxmlformats.org/officeDocument/2006/relationships/image" Target="../media/image121.png" /><Relationship Id="rId4" Type="http://schemas.openxmlformats.org/officeDocument/2006/relationships/image" Target="../media/image120.svg" /></Relationships>
</file>

<file path=ppt/diagrams/_rels/data15.xml.rels><?xml version="1.0" encoding="UTF-8" standalone="yes"?>
<Relationships xmlns="http://schemas.openxmlformats.org/package/2006/relationships"><Relationship Id="rId8" Type="http://schemas.openxmlformats.org/officeDocument/2006/relationships/image" Target="../media/image128.svg" /><Relationship Id="rId3" Type="http://schemas.openxmlformats.org/officeDocument/2006/relationships/image" Target="../media/image123.png" /><Relationship Id="rId7" Type="http://schemas.openxmlformats.org/officeDocument/2006/relationships/image" Target="../media/image127.png" /><Relationship Id="rId2" Type="http://schemas.openxmlformats.org/officeDocument/2006/relationships/image" Target="../media/image36.svg" /><Relationship Id="rId1" Type="http://schemas.openxmlformats.org/officeDocument/2006/relationships/image" Target="../media/image35.png" /><Relationship Id="rId6" Type="http://schemas.openxmlformats.org/officeDocument/2006/relationships/image" Target="../media/image126.svg" /><Relationship Id="rId5" Type="http://schemas.openxmlformats.org/officeDocument/2006/relationships/image" Target="../media/image125.png" /><Relationship Id="rId4" Type="http://schemas.openxmlformats.org/officeDocument/2006/relationships/image" Target="../media/image124.svg" /></Relationships>
</file>

<file path=ppt/diagrams/_rels/data16.xml.rels><?xml version="1.0" encoding="UTF-8" standalone="yes"?>
<Relationships xmlns="http://schemas.openxmlformats.org/package/2006/relationships"><Relationship Id="rId3" Type="http://schemas.openxmlformats.org/officeDocument/2006/relationships/image" Target="../media/image131.png" /><Relationship Id="rId2" Type="http://schemas.openxmlformats.org/officeDocument/2006/relationships/image" Target="../media/image130.svg" /><Relationship Id="rId1" Type="http://schemas.openxmlformats.org/officeDocument/2006/relationships/image" Target="../media/image129.png" /><Relationship Id="rId6" Type="http://schemas.openxmlformats.org/officeDocument/2006/relationships/image" Target="../media/image122.svg" /><Relationship Id="rId5" Type="http://schemas.openxmlformats.org/officeDocument/2006/relationships/image" Target="../media/image121.png" /><Relationship Id="rId4" Type="http://schemas.openxmlformats.org/officeDocument/2006/relationships/image" Target="../media/image132.svg" /></Relationships>
</file>

<file path=ppt/diagrams/_rels/data3.xml.rels><?xml version="1.0" encoding="UTF-8" standalone="yes"?>
<Relationships xmlns="http://schemas.openxmlformats.org/package/2006/relationships"><Relationship Id="rId8" Type="http://schemas.openxmlformats.org/officeDocument/2006/relationships/image" Target="../media/image33.svg" /><Relationship Id="rId3" Type="http://schemas.openxmlformats.org/officeDocument/2006/relationships/image" Target="../media/image28.png" /><Relationship Id="rId7" Type="http://schemas.openxmlformats.org/officeDocument/2006/relationships/image" Target="../media/image32.png" /><Relationship Id="rId2" Type="http://schemas.openxmlformats.org/officeDocument/2006/relationships/image" Target="../media/image27.svg" /><Relationship Id="rId1" Type="http://schemas.openxmlformats.org/officeDocument/2006/relationships/image" Target="../media/image26.png" /><Relationship Id="rId6" Type="http://schemas.openxmlformats.org/officeDocument/2006/relationships/image" Target="../media/image31.svg" /><Relationship Id="rId5" Type="http://schemas.openxmlformats.org/officeDocument/2006/relationships/image" Target="../media/image30.png" /><Relationship Id="rId4" Type="http://schemas.openxmlformats.org/officeDocument/2006/relationships/image" Target="../media/image29.svg" /></Relationships>
</file>

<file path=ppt/diagrams/_rels/data4.xml.rels><?xml version="1.0" encoding="UTF-8" standalone="yes"?>
<Relationships xmlns="http://schemas.openxmlformats.org/package/2006/relationships"><Relationship Id="rId3" Type="http://schemas.openxmlformats.org/officeDocument/2006/relationships/image" Target="../media/image37.png" /><Relationship Id="rId2" Type="http://schemas.openxmlformats.org/officeDocument/2006/relationships/image" Target="../media/image36.svg" /><Relationship Id="rId1" Type="http://schemas.openxmlformats.org/officeDocument/2006/relationships/image" Target="../media/image35.png" /><Relationship Id="rId6" Type="http://schemas.openxmlformats.org/officeDocument/2006/relationships/image" Target="../media/image40.svg" /><Relationship Id="rId5" Type="http://schemas.openxmlformats.org/officeDocument/2006/relationships/image" Target="../media/image39.png" /><Relationship Id="rId4" Type="http://schemas.openxmlformats.org/officeDocument/2006/relationships/image" Target="../media/image38.svg" /></Relationships>
</file>

<file path=ppt/diagrams/_rels/data5.xml.rels><?xml version="1.0" encoding="UTF-8" standalone="yes"?>
<Relationships xmlns="http://schemas.openxmlformats.org/package/2006/relationships"><Relationship Id="rId8" Type="http://schemas.openxmlformats.org/officeDocument/2006/relationships/image" Target="../media/image60.svg" /><Relationship Id="rId3" Type="http://schemas.openxmlformats.org/officeDocument/2006/relationships/image" Target="../media/image55.png" /><Relationship Id="rId7" Type="http://schemas.openxmlformats.org/officeDocument/2006/relationships/image" Target="../media/image59.png" /><Relationship Id="rId12" Type="http://schemas.openxmlformats.org/officeDocument/2006/relationships/image" Target="../media/image64.svg" /><Relationship Id="rId2" Type="http://schemas.openxmlformats.org/officeDocument/2006/relationships/image" Target="../media/image54.svg" /><Relationship Id="rId1" Type="http://schemas.openxmlformats.org/officeDocument/2006/relationships/image" Target="../media/image53.png" /><Relationship Id="rId6" Type="http://schemas.openxmlformats.org/officeDocument/2006/relationships/image" Target="../media/image58.svg" /><Relationship Id="rId11" Type="http://schemas.openxmlformats.org/officeDocument/2006/relationships/image" Target="../media/image63.png" /><Relationship Id="rId5" Type="http://schemas.openxmlformats.org/officeDocument/2006/relationships/image" Target="../media/image57.png" /><Relationship Id="rId10" Type="http://schemas.openxmlformats.org/officeDocument/2006/relationships/image" Target="../media/image62.svg" /><Relationship Id="rId4" Type="http://schemas.openxmlformats.org/officeDocument/2006/relationships/image" Target="../media/image56.svg" /><Relationship Id="rId9" Type="http://schemas.openxmlformats.org/officeDocument/2006/relationships/image" Target="../media/image61.png" /></Relationships>
</file>

<file path=ppt/diagrams/_rels/data8.xml.rels><?xml version="1.0" encoding="UTF-8" standalone="yes"?>
<Relationships xmlns="http://schemas.openxmlformats.org/package/2006/relationships"><Relationship Id="rId8" Type="http://schemas.openxmlformats.org/officeDocument/2006/relationships/image" Target="../media/image94.svg" /><Relationship Id="rId3" Type="http://schemas.openxmlformats.org/officeDocument/2006/relationships/image" Target="../media/image89.png" /><Relationship Id="rId7" Type="http://schemas.openxmlformats.org/officeDocument/2006/relationships/image" Target="../media/image93.png" /><Relationship Id="rId12" Type="http://schemas.openxmlformats.org/officeDocument/2006/relationships/image" Target="../media/image98.svg" /><Relationship Id="rId2" Type="http://schemas.openxmlformats.org/officeDocument/2006/relationships/image" Target="../media/image88.svg" /><Relationship Id="rId1" Type="http://schemas.openxmlformats.org/officeDocument/2006/relationships/image" Target="../media/image87.png" /><Relationship Id="rId6" Type="http://schemas.openxmlformats.org/officeDocument/2006/relationships/image" Target="../media/image92.svg" /><Relationship Id="rId11" Type="http://schemas.openxmlformats.org/officeDocument/2006/relationships/image" Target="../media/image97.png" /><Relationship Id="rId5" Type="http://schemas.openxmlformats.org/officeDocument/2006/relationships/image" Target="../media/image91.png" /><Relationship Id="rId10" Type="http://schemas.openxmlformats.org/officeDocument/2006/relationships/image" Target="../media/image96.svg" /><Relationship Id="rId4" Type="http://schemas.openxmlformats.org/officeDocument/2006/relationships/image" Target="../media/image90.svg" /><Relationship Id="rId9" Type="http://schemas.openxmlformats.org/officeDocument/2006/relationships/image" Target="../media/image95.png" /></Relationships>
</file>

<file path=ppt/diagrams/_rels/data9.xml.rels><?xml version="1.0" encoding="UTF-8" standalone="yes"?>
<Relationships xmlns="http://schemas.openxmlformats.org/package/2006/relationships"><Relationship Id="rId8" Type="http://schemas.openxmlformats.org/officeDocument/2006/relationships/image" Target="../media/image106.svg" /><Relationship Id="rId3" Type="http://schemas.openxmlformats.org/officeDocument/2006/relationships/image" Target="../media/image101.png" /><Relationship Id="rId7" Type="http://schemas.openxmlformats.org/officeDocument/2006/relationships/image" Target="../media/image105.png" /><Relationship Id="rId12" Type="http://schemas.openxmlformats.org/officeDocument/2006/relationships/image" Target="../media/image110.svg" /><Relationship Id="rId2" Type="http://schemas.openxmlformats.org/officeDocument/2006/relationships/image" Target="../media/image100.svg" /><Relationship Id="rId1" Type="http://schemas.openxmlformats.org/officeDocument/2006/relationships/image" Target="../media/image99.png" /><Relationship Id="rId6" Type="http://schemas.openxmlformats.org/officeDocument/2006/relationships/image" Target="../media/image104.svg" /><Relationship Id="rId11" Type="http://schemas.openxmlformats.org/officeDocument/2006/relationships/image" Target="../media/image109.png" /><Relationship Id="rId5" Type="http://schemas.openxmlformats.org/officeDocument/2006/relationships/image" Target="../media/image103.png" /><Relationship Id="rId10" Type="http://schemas.openxmlformats.org/officeDocument/2006/relationships/image" Target="../media/image108.svg" /><Relationship Id="rId4" Type="http://schemas.openxmlformats.org/officeDocument/2006/relationships/image" Target="../media/image102.svg" /><Relationship Id="rId9" Type="http://schemas.openxmlformats.org/officeDocument/2006/relationships/image" Target="../media/image107.png" /></Relationships>
</file>

<file path=ppt/diagrams/_rels/drawing12.xml.rels><?xml version="1.0" encoding="UTF-8" standalone="yes"?>
<Relationships xmlns="http://schemas.openxmlformats.org/package/2006/relationships"><Relationship Id="rId3" Type="http://schemas.openxmlformats.org/officeDocument/2006/relationships/image" Target="../media/image113.png" /><Relationship Id="rId2" Type="http://schemas.openxmlformats.org/officeDocument/2006/relationships/image" Target="../media/image112.svg" /><Relationship Id="rId1" Type="http://schemas.openxmlformats.org/officeDocument/2006/relationships/image" Target="../media/image111.png" /><Relationship Id="rId6" Type="http://schemas.openxmlformats.org/officeDocument/2006/relationships/image" Target="../media/image116.svg" /><Relationship Id="rId5" Type="http://schemas.openxmlformats.org/officeDocument/2006/relationships/image" Target="../media/image115.png" /><Relationship Id="rId4" Type="http://schemas.openxmlformats.org/officeDocument/2006/relationships/image" Target="../media/image114.svg" /></Relationships>
</file>

<file path=ppt/diagrams/_rels/drawing13.xml.rels><?xml version="1.0" encoding="UTF-8" standalone="yes"?>
<Relationships xmlns="http://schemas.openxmlformats.org/package/2006/relationships"><Relationship Id="rId3" Type="http://schemas.openxmlformats.org/officeDocument/2006/relationships/image" Target="../media/image119.png" /><Relationship Id="rId2" Type="http://schemas.openxmlformats.org/officeDocument/2006/relationships/image" Target="../media/image118.svg" /><Relationship Id="rId1" Type="http://schemas.openxmlformats.org/officeDocument/2006/relationships/image" Target="../media/image117.png" /><Relationship Id="rId6" Type="http://schemas.openxmlformats.org/officeDocument/2006/relationships/image" Target="../media/image122.svg" /><Relationship Id="rId5" Type="http://schemas.openxmlformats.org/officeDocument/2006/relationships/image" Target="../media/image121.png" /><Relationship Id="rId4" Type="http://schemas.openxmlformats.org/officeDocument/2006/relationships/image" Target="../media/image120.svg" /></Relationships>
</file>

<file path=ppt/diagrams/_rels/drawing15.xml.rels><?xml version="1.0" encoding="UTF-8" standalone="yes"?>
<Relationships xmlns="http://schemas.openxmlformats.org/package/2006/relationships"><Relationship Id="rId8" Type="http://schemas.openxmlformats.org/officeDocument/2006/relationships/image" Target="../media/image128.svg" /><Relationship Id="rId3" Type="http://schemas.openxmlformats.org/officeDocument/2006/relationships/image" Target="../media/image123.png" /><Relationship Id="rId7" Type="http://schemas.openxmlformats.org/officeDocument/2006/relationships/image" Target="../media/image127.png" /><Relationship Id="rId2" Type="http://schemas.openxmlformats.org/officeDocument/2006/relationships/image" Target="../media/image36.svg" /><Relationship Id="rId1" Type="http://schemas.openxmlformats.org/officeDocument/2006/relationships/image" Target="../media/image35.png" /><Relationship Id="rId6" Type="http://schemas.openxmlformats.org/officeDocument/2006/relationships/image" Target="../media/image126.svg" /><Relationship Id="rId5" Type="http://schemas.openxmlformats.org/officeDocument/2006/relationships/image" Target="../media/image125.png" /><Relationship Id="rId4" Type="http://schemas.openxmlformats.org/officeDocument/2006/relationships/image" Target="../media/image124.svg" /></Relationships>
</file>

<file path=ppt/diagrams/_rels/drawing16.xml.rels><?xml version="1.0" encoding="UTF-8" standalone="yes"?>
<Relationships xmlns="http://schemas.openxmlformats.org/package/2006/relationships"><Relationship Id="rId3" Type="http://schemas.openxmlformats.org/officeDocument/2006/relationships/image" Target="../media/image131.png" /><Relationship Id="rId2" Type="http://schemas.openxmlformats.org/officeDocument/2006/relationships/image" Target="../media/image130.svg" /><Relationship Id="rId1" Type="http://schemas.openxmlformats.org/officeDocument/2006/relationships/image" Target="../media/image129.png" /><Relationship Id="rId6" Type="http://schemas.openxmlformats.org/officeDocument/2006/relationships/image" Target="../media/image122.svg" /><Relationship Id="rId5" Type="http://schemas.openxmlformats.org/officeDocument/2006/relationships/image" Target="../media/image121.png" /><Relationship Id="rId4" Type="http://schemas.openxmlformats.org/officeDocument/2006/relationships/image" Target="../media/image132.svg" /></Relationships>
</file>

<file path=ppt/diagrams/_rels/drawing3.xml.rels><?xml version="1.0" encoding="UTF-8" standalone="yes"?>
<Relationships xmlns="http://schemas.openxmlformats.org/package/2006/relationships"><Relationship Id="rId8" Type="http://schemas.openxmlformats.org/officeDocument/2006/relationships/image" Target="../media/image33.svg" /><Relationship Id="rId3" Type="http://schemas.openxmlformats.org/officeDocument/2006/relationships/image" Target="../media/image28.png" /><Relationship Id="rId7" Type="http://schemas.openxmlformats.org/officeDocument/2006/relationships/image" Target="../media/image32.png" /><Relationship Id="rId2" Type="http://schemas.openxmlformats.org/officeDocument/2006/relationships/image" Target="../media/image27.svg" /><Relationship Id="rId1" Type="http://schemas.openxmlformats.org/officeDocument/2006/relationships/image" Target="../media/image26.png" /><Relationship Id="rId6" Type="http://schemas.openxmlformats.org/officeDocument/2006/relationships/image" Target="../media/image31.svg" /><Relationship Id="rId5" Type="http://schemas.openxmlformats.org/officeDocument/2006/relationships/image" Target="../media/image30.png" /><Relationship Id="rId4" Type="http://schemas.openxmlformats.org/officeDocument/2006/relationships/image" Target="../media/image29.svg" /></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 /><Relationship Id="rId2" Type="http://schemas.openxmlformats.org/officeDocument/2006/relationships/image" Target="../media/image36.svg" /><Relationship Id="rId1" Type="http://schemas.openxmlformats.org/officeDocument/2006/relationships/image" Target="../media/image35.png" /><Relationship Id="rId6" Type="http://schemas.openxmlformats.org/officeDocument/2006/relationships/image" Target="../media/image40.svg" /><Relationship Id="rId5" Type="http://schemas.openxmlformats.org/officeDocument/2006/relationships/image" Target="../media/image39.png" /><Relationship Id="rId4" Type="http://schemas.openxmlformats.org/officeDocument/2006/relationships/image" Target="../media/image38.svg" /></Relationships>
</file>

<file path=ppt/diagrams/_rels/drawing5.xml.rels><?xml version="1.0" encoding="UTF-8" standalone="yes"?>
<Relationships xmlns="http://schemas.openxmlformats.org/package/2006/relationships"><Relationship Id="rId8" Type="http://schemas.openxmlformats.org/officeDocument/2006/relationships/image" Target="../media/image60.svg" /><Relationship Id="rId3" Type="http://schemas.openxmlformats.org/officeDocument/2006/relationships/image" Target="../media/image55.png" /><Relationship Id="rId7" Type="http://schemas.openxmlformats.org/officeDocument/2006/relationships/image" Target="../media/image59.png" /><Relationship Id="rId12" Type="http://schemas.openxmlformats.org/officeDocument/2006/relationships/image" Target="../media/image64.svg" /><Relationship Id="rId2" Type="http://schemas.openxmlformats.org/officeDocument/2006/relationships/image" Target="../media/image54.svg" /><Relationship Id="rId1" Type="http://schemas.openxmlformats.org/officeDocument/2006/relationships/image" Target="../media/image53.png" /><Relationship Id="rId6" Type="http://schemas.openxmlformats.org/officeDocument/2006/relationships/image" Target="../media/image58.svg" /><Relationship Id="rId11" Type="http://schemas.openxmlformats.org/officeDocument/2006/relationships/image" Target="../media/image63.png" /><Relationship Id="rId5" Type="http://schemas.openxmlformats.org/officeDocument/2006/relationships/image" Target="../media/image57.png" /><Relationship Id="rId10" Type="http://schemas.openxmlformats.org/officeDocument/2006/relationships/image" Target="../media/image62.svg" /><Relationship Id="rId4" Type="http://schemas.openxmlformats.org/officeDocument/2006/relationships/image" Target="../media/image56.svg" /><Relationship Id="rId9" Type="http://schemas.openxmlformats.org/officeDocument/2006/relationships/image" Target="../media/image61.png" /></Relationships>
</file>

<file path=ppt/diagrams/_rels/drawing8.xml.rels><?xml version="1.0" encoding="UTF-8" standalone="yes"?>
<Relationships xmlns="http://schemas.openxmlformats.org/package/2006/relationships"><Relationship Id="rId8" Type="http://schemas.openxmlformats.org/officeDocument/2006/relationships/image" Target="../media/image94.svg" /><Relationship Id="rId3" Type="http://schemas.openxmlformats.org/officeDocument/2006/relationships/image" Target="../media/image89.png" /><Relationship Id="rId7" Type="http://schemas.openxmlformats.org/officeDocument/2006/relationships/image" Target="../media/image93.png" /><Relationship Id="rId12" Type="http://schemas.openxmlformats.org/officeDocument/2006/relationships/image" Target="../media/image98.svg" /><Relationship Id="rId2" Type="http://schemas.openxmlformats.org/officeDocument/2006/relationships/image" Target="../media/image88.svg" /><Relationship Id="rId1" Type="http://schemas.openxmlformats.org/officeDocument/2006/relationships/image" Target="../media/image87.png" /><Relationship Id="rId6" Type="http://schemas.openxmlformats.org/officeDocument/2006/relationships/image" Target="../media/image92.svg" /><Relationship Id="rId11" Type="http://schemas.openxmlformats.org/officeDocument/2006/relationships/image" Target="../media/image97.png" /><Relationship Id="rId5" Type="http://schemas.openxmlformats.org/officeDocument/2006/relationships/image" Target="../media/image91.png" /><Relationship Id="rId10" Type="http://schemas.openxmlformats.org/officeDocument/2006/relationships/image" Target="../media/image96.svg" /><Relationship Id="rId4" Type="http://schemas.openxmlformats.org/officeDocument/2006/relationships/image" Target="../media/image90.svg" /><Relationship Id="rId9" Type="http://schemas.openxmlformats.org/officeDocument/2006/relationships/image" Target="../media/image95.png" /></Relationships>
</file>

<file path=ppt/diagrams/_rels/drawing9.xml.rels><?xml version="1.0" encoding="UTF-8" standalone="yes"?>
<Relationships xmlns="http://schemas.openxmlformats.org/package/2006/relationships"><Relationship Id="rId8" Type="http://schemas.openxmlformats.org/officeDocument/2006/relationships/image" Target="../media/image106.svg" /><Relationship Id="rId3" Type="http://schemas.openxmlformats.org/officeDocument/2006/relationships/image" Target="../media/image101.png" /><Relationship Id="rId7" Type="http://schemas.openxmlformats.org/officeDocument/2006/relationships/image" Target="../media/image105.png" /><Relationship Id="rId12" Type="http://schemas.openxmlformats.org/officeDocument/2006/relationships/image" Target="../media/image110.svg" /><Relationship Id="rId2" Type="http://schemas.openxmlformats.org/officeDocument/2006/relationships/image" Target="../media/image100.svg" /><Relationship Id="rId1" Type="http://schemas.openxmlformats.org/officeDocument/2006/relationships/image" Target="../media/image99.png" /><Relationship Id="rId6" Type="http://schemas.openxmlformats.org/officeDocument/2006/relationships/image" Target="../media/image104.svg" /><Relationship Id="rId11" Type="http://schemas.openxmlformats.org/officeDocument/2006/relationships/image" Target="../media/image109.png" /><Relationship Id="rId5" Type="http://schemas.openxmlformats.org/officeDocument/2006/relationships/image" Target="../media/image103.png" /><Relationship Id="rId10" Type="http://schemas.openxmlformats.org/officeDocument/2006/relationships/image" Target="../media/image108.svg" /><Relationship Id="rId4" Type="http://schemas.openxmlformats.org/officeDocument/2006/relationships/image" Target="../media/image102.svg" /><Relationship Id="rId9" Type="http://schemas.openxmlformats.org/officeDocument/2006/relationships/image" Target="../media/image107.png"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6BDED0-253D-4B73-89E3-D2ACDD40A8C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26DB352-8F67-473F-BA1E-321A1A809F25}">
      <dgm:prSet/>
      <dgm:spPr/>
      <dgm:t>
        <a:bodyPr/>
        <a:lstStyle/>
        <a:p>
          <a:r>
            <a:rPr lang="en-US" b="1"/>
            <a:t>Initial Topic: </a:t>
          </a:r>
          <a:r>
            <a:rPr lang="en-US"/>
            <a:t>Harnessing Project Management To Restore Ghana’s Polluted Water Bodies And Forest Reserves</a:t>
          </a:r>
        </a:p>
      </dgm:t>
    </dgm:pt>
    <dgm:pt modelId="{DAE4D12C-4D31-49CF-BD48-ADAE70EAC5EA}" type="parTrans" cxnId="{DABDF98F-DBC2-4596-A3EE-78ABEC956DCE}">
      <dgm:prSet/>
      <dgm:spPr/>
      <dgm:t>
        <a:bodyPr/>
        <a:lstStyle/>
        <a:p>
          <a:endParaRPr lang="en-US"/>
        </a:p>
      </dgm:t>
    </dgm:pt>
    <dgm:pt modelId="{7D82DF81-3FBE-4B92-AB50-1660202A06D6}" type="sibTrans" cxnId="{DABDF98F-DBC2-4596-A3EE-78ABEC956DCE}">
      <dgm:prSet/>
      <dgm:spPr/>
      <dgm:t>
        <a:bodyPr/>
        <a:lstStyle/>
        <a:p>
          <a:endParaRPr lang="en-US"/>
        </a:p>
      </dgm:t>
    </dgm:pt>
    <dgm:pt modelId="{D1FC1853-167B-4A71-A2BC-16212BE30A6C}">
      <dgm:prSet/>
      <dgm:spPr/>
      <dgm:t>
        <a:bodyPr/>
        <a:lstStyle/>
        <a:p>
          <a:r>
            <a:rPr lang="en-GB" b="1"/>
            <a:t>New Topic: </a:t>
          </a:r>
          <a:r>
            <a:rPr lang="en-GB"/>
            <a:t>To stop the Galamsey Ecocide – The Docility of Ghana’s Middle Class Must Stop – PMI is included</a:t>
          </a:r>
          <a:endParaRPr lang="en-US"/>
        </a:p>
      </dgm:t>
    </dgm:pt>
    <dgm:pt modelId="{366642CD-AC46-4687-88B8-4E604EFF9298}" type="parTrans" cxnId="{505767C1-BEB3-4AF8-A797-E3F8478A12B9}">
      <dgm:prSet/>
      <dgm:spPr/>
      <dgm:t>
        <a:bodyPr/>
        <a:lstStyle/>
        <a:p>
          <a:endParaRPr lang="en-US"/>
        </a:p>
      </dgm:t>
    </dgm:pt>
    <dgm:pt modelId="{2FDB4331-3306-4200-A58A-9F108A8967B9}" type="sibTrans" cxnId="{505767C1-BEB3-4AF8-A797-E3F8478A12B9}">
      <dgm:prSet/>
      <dgm:spPr/>
      <dgm:t>
        <a:bodyPr/>
        <a:lstStyle/>
        <a:p>
          <a:endParaRPr lang="en-US"/>
        </a:p>
      </dgm:t>
    </dgm:pt>
    <dgm:pt modelId="{84BBA668-1D5E-4BB5-AD5F-565851EADEE9}">
      <dgm:prSet/>
      <dgm:spPr/>
      <dgm:t>
        <a:bodyPr/>
        <a:lstStyle/>
        <a:p>
          <a:r>
            <a:rPr lang="en-GB" b="1"/>
            <a:t>Purpose:</a:t>
          </a:r>
          <a:r>
            <a:rPr lang="en-GB"/>
            <a:t> Discuss the impact of illegal and irresponsible mining (Galamsey) in Ghana with the intention of finding a solution to the genocide and ecocide. Harness PM as a Solution. Galamsey is an existential threat. It did not end with the election. </a:t>
          </a:r>
          <a:endParaRPr lang="en-US"/>
        </a:p>
      </dgm:t>
    </dgm:pt>
    <dgm:pt modelId="{76EA74CD-2082-4946-B77D-D4DE445D8BE2}" type="parTrans" cxnId="{812C61BB-2E4B-4F8B-9686-43895EBF7364}">
      <dgm:prSet/>
      <dgm:spPr/>
      <dgm:t>
        <a:bodyPr/>
        <a:lstStyle/>
        <a:p>
          <a:endParaRPr lang="en-US"/>
        </a:p>
      </dgm:t>
    </dgm:pt>
    <dgm:pt modelId="{6A0E9557-C551-4AB3-BEE4-270790B508CB}" type="sibTrans" cxnId="{812C61BB-2E4B-4F8B-9686-43895EBF7364}">
      <dgm:prSet/>
      <dgm:spPr/>
      <dgm:t>
        <a:bodyPr/>
        <a:lstStyle/>
        <a:p>
          <a:endParaRPr lang="en-US"/>
        </a:p>
      </dgm:t>
    </dgm:pt>
    <dgm:pt modelId="{90174F4F-6088-4002-A9A4-D9DF4D0C315F}">
      <dgm:prSet/>
      <dgm:spPr/>
      <dgm:t>
        <a:bodyPr/>
        <a:lstStyle/>
        <a:p>
          <a:r>
            <a:rPr lang="en-GB" b="1"/>
            <a:t>Focus: </a:t>
          </a:r>
          <a:r>
            <a:rPr lang="en-GB"/>
            <a:t>Highlighting the failures of leadership, Professional Bodies like PMI and the Middle Class, the pervasive nature of this issue, and the need for collective action.</a:t>
          </a:r>
          <a:endParaRPr lang="en-US"/>
        </a:p>
      </dgm:t>
    </dgm:pt>
    <dgm:pt modelId="{885DA4BE-CB4C-46EF-AB22-B45B95129967}" type="parTrans" cxnId="{D912DAE6-CA0B-44C4-8980-5C2EFB7E99C6}">
      <dgm:prSet/>
      <dgm:spPr/>
      <dgm:t>
        <a:bodyPr/>
        <a:lstStyle/>
        <a:p>
          <a:endParaRPr lang="en-US"/>
        </a:p>
      </dgm:t>
    </dgm:pt>
    <dgm:pt modelId="{C500D4BA-C0CA-4097-9BAD-F1CE2C48B22E}" type="sibTrans" cxnId="{D912DAE6-CA0B-44C4-8980-5C2EFB7E99C6}">
      <dgm:prSet/>
      <dgm:spPr/>
      <dgm:t>
        <a:bodyPr/>
        <a:lstStyle/>
        <a:p>
          <a:endParaRPr lang="en-US"/>
        </a:p>
      </dgm:t>
    </dgm:pt>
    <dgm:pt modelId="{85C5FEE4-6CF6-7448-8859-86CE7E29E42E}" type="pres">
      <dgm:prSet presAssocID="{3C6BDED0-253D-4B73-89E3-D2ACDD40A8C4}" presName="vert0" presStyleCnt="0">
        <dgm:presLayoutVars>
          <dgm:dir/>
          <dgm:animOne val="branch"/>
          <dgm:animLvl val="lvl"/>
        </dgm:presLayoutVars>
      </dgm:prSet>
      <dgm:spPr/>
    </dgm:pt>
    <dgm:pt modelId="{1E53750D-18C2-D744-8D0E-8D66EE3B00E4}" type="pres">
      <dgm:prSet presAssocID="{526DB352-8F67-473F-BA1E-321A1A809F25}" presName="thickLine" presStyleLbl="alignNode1" presStyleIdx="0" presStyleCnt="4"/>
      <dgm:spPr/>
    </dgm:pt>
    <dgm:pt modelId="{CA3EA108-4C39-9E48-B3B8-C6FADBD2C545}" type="pres">
      <dgm:prSet presAssocID="{526DB352-8F67-473F-BA1E-321A1A809F25}" presName="horz1" presStyleCnt="0"/>
      <dgm:spPr/>
    </dgm:pt>
    <dgm:pt modelId="{39DF2B84-1EED-2F4B-85E9-F90EFDE3F3C9}" type="pres">
      <dgm:prSet presAssocID="{526DB352-8F67-473F-BA1E-321A1A809F25}" presName="tx1" presStyleLbl="revTx" presStyleIdx="0" presStyleCnt="4"/>
      <dgm:spPr/>
    </dgm:pt>
    <dgm:pt modelId="{F730FB0E-76D5-5042-9D70-44C668D26110}" type="pres">
      <dgm:prSet presAssocID="{526DB352-8F67-473F-BA1E-321A1A809F25}" presName="vert1" presStyleCnt="0"/>
      <dgm:spPr/>
    </dgm:pt>
    <dgm:pt modelId="{9F074C43-68AC-3C4A-AA82-336C2720EB39}" type="pres">
      <dgm:prSet presAssocID="{D1FC1853-167B-4A71-A2BC-16212BE30A6C}" presName="thickLine" presStyleLbl="alignNode1" presStyleIdx="1" presStyleCnt="4"/>
      <dgm:spPr/>
    </dgm:pt>
    <dgm:pt modelId="{ED53C46D-5A2B-9C4F-BF15-6607AB40237F}" type="pres">
      <dgm:prSet presAssocID="{D1FC1853-167B-4A71-A2BC-16212BE30A6C}" presName="horz1" presStyleCnt="0"/>
      <dgm:spPr/>
    </dgm:pt>
    <dgm:pt modelId="{F4DA7DA1-4934-CE47-929C-98C4F6F38ECB}" type="pres">
      <dgm:prSet presAssocID="{D1FC1853-167B-4A71-A2BC-16212BE30A6C}" presName="tx1" presStyleLbl="revTx" presStyleIdx="1" presStyleCnt="4"/>
      <dgm:spPr/>
    </dgm:pt>
    <dgm:pt modelId="{DE6ECF7B-5DC3-E141-8323-46FDB6A795C2}" type="pres">
      <dgm:prSet presAssocID="{D1FC1853-167B-4A71-A2BC-16212BE30A6C}" presName="vert1" presStyleCnt="0"/>
      <dgm:spPr/>
    </dgm:pt>
    <dgm:pt modelId="{2AE730AD-6F5B-3B41-9168-134454B42811}" type="pres">
      <dgm:prSet presAssocID="{84BBA668-1D5E-4BB5-AD5F-565851EADEE9}" presName="thickLine" presStyleLbl="alignNode1" presStyleIdx="2" presStyleCnt="4"/>
      <dgm:spPr/>
    </dgm:pt>
    <dgm:pt modelId="{F7447E5D-173E-BE45-B7FC-6C4C081CCBB3}" type="pres">
      <dgm:prSet presAssocID="{84BBA668-1D5E-4BB5-AD5F-565851EADEE9}" presName="horz1" presStyleCnt="0"/>
      <dgm:spPr/>
    </dgm:pt>
    <dgm:pt modelId="{AA21CD66-28FB-8142-A4FC-0A8CC0813D8E}" type="pres">
      <dgm:prSet presAssocID="{84BBA668-1D5E-4BB5-AD5F-565851EADEE9}" presName="tx1" presStyleLbl="revTx" presStyleIdx="2" presStyleCnt="4"/>
      <dgm:spPr/>
    </dgm:pt>
    <dgm:pt modelId="{98569626-96CB-E141-BD80-DFD098F1D034}" type="pres">
      <dgm:prSet presAssocID="{84BBA668-1D5E-4BB5-AD5F-565851EADEE9}" presName="vert1" presStyleCnt="0"/>
      <dgm:spPr/>
    </dgm:pt>
    <dgm:pt modelId="{A74C403A-3F15-8D46-A4BE-3C0F80930790}" type="pres">
      <dgm:prSet presAssocID="{90174F4F-6088-4002-A9A4-D9DF4D0C315F}" presName="thickLine" presStyleLbl="alignNode1" presStyleIdx="3" presStyleCnt="4"/>
      <dgm:spPr/>
    </dgm:pt>
    <dgm:pt modelId="{16940E7B-56B5-984F-BEB6-528CB46BA74C}" type="pres">
      <dgm:prSet presAssocID="{90174F4F-6088-4002-A9A4-D9DF4D0C315F}" presName="horz1" presStyleCnt="0"/>
      <dgm:spPr/>
    </dgm:pt>
    <dgm:pt modelId="{36437E31-F5FD-BF4B-8798-21E1BF35F244}" type="pres">
      <dgm:prSet presAssocID="{90174F4F-6088-4002-A9A4-D9DF4D0C315F}" presName="tx1" presStyleLbl="revTx" presStyleIdx="3" presStyleCnt="4"/>
      <dgm:spPr/>
    </dgm:pt>
    <dgm:pt modelId="{AD7A613B-3782-0B45-9B9C-304047CCE8AD}" type="pres">
      <dgm:prSet presAssocID="{90174F4F-6088-4002-A9A4-D9DF4D0C315F}" presName="vert1" presStyleCnt="0"/>
      <dgm:spPr/>
    </dgm:pt>
  </dgm:ptLst>
  <dgm:cxnLst>
    <dgm:cxn modelId="{E54FE007-B1D7-9542-87D1-FF2DA776F30A}" type="presOf" srcId="{526DB352-8F67-473F-BA1E-321A1A809F25}" destId="{39DF2B84-1EED-2F4B-85E9-F90EFDE3F3C9}" srcOrd="0" destOrd="0" presId="urn:microsoft.com/office/officeart/2008/layout/LinedList"/>
    <dgm:cxn modelId="{EFAB5851-7B36-B244-AC5C-CD6DDA433D5F}" type="presOf" srcId="{90174F4F-6088-4002-A9A4-D9DF4D0C315F}" destId="{36437E31-F5FD-BF4B-8798-21E1BF35F244}" srcOrd="0" destOrd="0" presId="urn:microsoft.com/office/officeart/2008/layout/LinedList"/>
    <dgm:cxn modelId="{DABDF98F-DBC2-4596-A3EE-78ABEC956DCE}" srcId="{3C6BDED0-253D-4B73-89E3-D2ACDD40A8C4}" destId="{526DB352-8F67-473F-BA1E-321A1A809F25}" srcOrd="0" destOrd="0" parTransId="{DAE4D12C-4D31-49CF-BD48-ADAE70EAC5EA}" sibTransId="{7D82DF81-3FBE-4B92-AB50-1660202A06D6}"/>
    <dgm:cxn modelId="{3322B193-682F-3C43-86A4-E9D496DDC92A}" type="presOf" srcId="{84BBA668-1D5E-4BB5-AD5F-565851EADEE9}" destId="{AA21CD66-28FB-8142-A4FC-0A8CC0813D8E}" srcOrd="0" destOrd="0" presId="urn:microsoft.com/office/officeart/2008/layout/LinedList"/>
    <dgm:cxn modelId="{C1CD4E9B-556C-384C-9406-26FCE406F830}" type="presOf" srcId="{D1FC1853-167B-4A71-A2BC-16212BE30A6C}" destId="{F4DA7DA1-4934-CE47-929C-98C4F6F38ECB}" srcOrd="0" destOrd="0" presId="urn:microsoft.com/office/officeart/2008/layout/LinedList"/>
    <dgm:cxn modelId="{812C61BB-2E4B-4F8B-9686-43895EBF7364}" srcId="{3C6BDED0-253D-4B73-89E3-D2ACDD40A8C4}" destId="{84BBA668-1D5E-4BB5-AD5F-565851EADEE9}" srcOrd="2" destOrd="0" parTransId="{76EA74CD-2082-4946-B77D-D4DE445D8BE2}" sibTransId="{6A0E9557-C551-4AB3-BEE4-270790B508CB}"/>
    <dgm:cxn modelId="{505767C1-BEB3-4AF8-A797-E3F8478A12B9}" srcId="{3C6BDED0-253D-4B73-89E3-D2ACDD40A8C4}" destId="{D1FC1853-167B-4A71-A2BC-16212BE30A6C}" srcOrd="1" destOrd="0" parTransId="{366642CD-AC46-4687-88B8-4E604EFF9298}" sibTransId="{2FDB4331-3306-4200-A58A-9F108A8967B9}"/>
    <dgm:cxn modelId="{101F45E1-F37D-104B-A550-BA24635A5CDB}" type="presOf" srcId="{3C6BDED0-253D-4B73-89E3-D2ACDD40A8C4}" destId="{85C5FEE4-6CF6-7448-8859-86CE7E29E42E}" srcOrd="0" destOrd="0" presId="urn:microsoft.com/office/officeart/2008/layout/LinedList"/>
    <dgm:cxn modelId="{D912DAE6-CA0B-44C4-8980-5C2EFB7E99C6}" srcId="{3C6BDED0-253D-4B73-89E3-D2ACDD40A8C4}" destId="{90174F4F-6088-4002-A9A4-D9DF4D0C315F}" srcOrd="3" destOrd="0" parTransId="{885DA4BE-CB4C-46EF-AB22-B45B95129967}" sibTransId="{C500D4BA-C0CA-4097-9BAD-F1CE2C48B22E}"/>
    <dgm:cxn modelId="{E9368D26-B8E4-5C45-9071-1B55E7270F89}" type="presParOf" srcId="{85C5FEE4-6CF6-7448-8859-86CE7E29E42E}" destId="{1E53750D-18C2-D744-8D0E-8D66EE3B00E4}" srcOrd="0" destOrd="0" presId="urn:microsoft.com/office/officeart/2008/layout/LinedList"/>
    <dgm:cxn modelId="{2F873737-0033-E44C-8A9C-9323C5859A5E}" type="presParOf" srcId="{85C5FEE4-6CF6-7448-8859-86CE7E29E42E}" destId="{CA3EA108-4C39-9E48-B3B8-C6FADBD2C545}" srcOrd="1" destOrd="0" presId="urn:microsoft.com/office/officeart/2008/layout/LinedList"/>
    <dgm:cxn modelId="{5FF6659F-059F-AF46-8702-B08118C571A7}" type="presParOf" srcId="{CA3EA108-4C39-9E48-B3B8-C6FADBD2C545}" destId="{39DF2B84-1EED-2F4B-85E9-F90EFDE3F3C9}" srcOrd="0" destOrd="0" presId="urn:microsoft.com/office/officeart/2008/layout/LinedList"/>
    <dgm:cxn modelId="{8201955F-ED15-2046-973D-636B88774951}" type="presParOf" srcId="{CA3EA108-4C39-9E48-B3B8-C6FADBD2C545}" destId="{F730FB0E-76D5-5042-9D70-44C668D26110}" srcOrd="1" destOrd="0" presId="urn:microsoft.com/office/officeart/2008/layout/LinedList"/>
    <dgm:cxn modelId="{5B12FFE9-BDD0-EE46-A770-9B7676935BD3}" type="presParOf" srcId="{85C5FEE4-6CF6-7448-8859-86CE7E29E42E}" destId="{9F074C43-68AC-3C4A-AA82-336C2720EB39}" srcOrd="2" destOrd="0" presId="urn:microsoft.com/office/officeart/2008/layout/LinedList"/>
    <dgm:cxn modelId="{494478A7-DD99-934A-88B3-27A4C25330D4}" type="presParOf" srcId="{85C5FEE4-6CF6-7448-8859-86CE7E29E42E}" destId="{ED53C46D-5A2B-9C4F-BF15-6607AB40237F}" srcOrd="3" destOrd="0" presId="urn:microsoft.com/office/officeart/2008/layout/LinedList"/>
    <dgm:cxn modelId="{8C3FF225-35E3-774B-89A4-7C064EF21C8D}" type="presParOf" srcId="{ED53C46D-5A2B-9C4F-BF15-6607AB40237F}" destId="{F4DA7DA1-4934-CE47-929C-98C4F6F38ECB}" srcOrd="0" destOrd="0" presId="urn:microsoft.com/office/officeart/2008/layout/LinedList"/>
    <dgm:cxn modelId="{4D40828A-A253-7840-A936-FC061D4D0F04}" type="presParOf" srcId="{ED53C46D-5A2B-9C4F-BF15-6607AB40237F}" destId="{DE6ECF7B-5DC3-E141-8323-46FDB6A795C2}" srcOrd="1" destOrd="0" presId="urn:microsoft.com/office/officeart/2008/layout/LinedList"/>
    <dgm:cxn modelId="{734D84A3-B458-5145-AB96-F91F89079D05}" type="presParOf" srcId="{85C5FEE4-6CF6-7448-8859-86CE7E29E42E}" destId="{2AE730AD-6F5B-3B41-9168-134454B42811}" srcOrd="4" destOrd="0" presId="urn:microsoft.com/office/officeart/2008/layout/LinedList"/>
    <dgm:cxn modelId="{A1E8CA4F-6E01-9E43-89F1-14F041D142BC}" type="presParOf" srcId="{85C5FEE4-6CF6-7448-8859-86CE7E29E42E}" destId="{F7447E5D-173E-BE45-B7FC-6C4C081CCBB3}" srcOrd="5" destOrd="0" presId="urn:microsoft.com/office/officeart/2008/layout/LinedList"/>
    <dgm:cxn modelId="{4D90C7DC-C258-E143-B604-CB48389D710F}" type="presParOf" srcId="{F7447E5D-173E-BE45-B7FC-6C4C081CCBB3}" destId="{AA21CD66-28FB-8142-A4FC-0A8CC0813D8E}" srcOrd="0" destOrd="0" presId="urn:microsoft.com/office/officeart/2008/layout/LinedList"/>
    <dgm:cxn modelId="{C62C32E6-E611-7045-BEC7-62FAA5DFEB43}" type="presParOf" srcId="{F7447E5D-173E-BE45-B7FC-6C4C081CCBB3}" destId="{98569626-96CB-E141-BD80-DFD098F1D034}" srcOrd="1" destOrd="0" presId="urn:microsoft.com/office/officeart/2008/layout/LinedList"/>
    <dgm:cxn modelId="{80054A65-9329-4049-9065-2CB9910A90DF}" type="presParOf" srcId="{85C5FEE4-6CF6-7448-8859-86CE7E29E42E}" destId="{A74C403A-3F15-8D46-A4BE-3C0F80930790}" srcOrd="6" destOrd="0" presId="urn:microsoft.com/office/officeart/2008/layout/LinedList"/>
    <dgm:cxn modelId="{7A64F70F-F079-A049-BEAE-4A1BB276DEFF}" type="presParOf" srcId="{85C5FEE4-6CF6-7448-8859-86CE7E29E42E}" destId="{16940E7B-56B5-984F-BEB6-528CB46BA74C}" srcOrd="7" destOrd="0" presId="urn:microsoft.com/office/officeart/2008/layout/LinedList"/>
    <dgm:cxn modelId="{A62D37E5-2101-2D46-AAFD-A43CFFA83E2A}" type="presParOf" srcId="{16940E7B-56B5-984F-BEB6-528CB46BA74C}" destId="{36437E31-F5FD-BF4B-8798-21E1BF35F244}" srcOrd="0" destOrd="0" presId="urn:microsoft.com/office/officeart/2008/layout/LinedList"/>
    <dgm:cxn modelId="{F14A589A-4B7A-FD44-86C2-1131849BC53A}" type="presParOf" srcId="{16940E7B-56B5-984F-BEB6-528CB46BA74C}" destId="{AD7A613B-3782-0B45-9B9C-304047CCE8A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1C67064-C112-483C-B64F-AF692A8CA8D4}" type="doc">
      <dgm:prSet loTypeId="urn:microsoft.com/office/officeart/2005/8/layout/vProcess5" loCatId="process" qsTypeId="urn:microsoft.com/office/officeart/2005/8/quickstyle/simple4" qsCatId="simple" csTypeId="urn:microsoft.com/office/officeart/2005/8/colors/accent4_2" csCatId="accent4" phldr="1"/>
      <dgm:spPr/>
      <dgm:t>
        <a:bodyPr/>
        <a:lstStyle/>
        <a:p>
          <a:endParaRPr lang="en-US"/>
        </a:p>
      </dgm:t>
    </dgm:pt>
    <dgm:pt modelId="{0359BD58-1887-4BDB-916D-17096DFE6A5A}">
      <dgm:prSet/>
      <dgm:spPr/>
      <dgm:t>
        <a:bodyPr/>
        <a:lstStyle/>
        <a:p>
          <a:r>
            <a:rPr lang="en-US">
              <a:latin typeface="Niveau Grotesk Black"/>
            </a:rPr>
            <a:t>Galamsey as KPI for DCEs &amp; Police Commanders</a:t>
          </a:r>
        </a:p>
      </dgm:t>
    </dgm:pt>
    <dgm:pt modelId="{3F247948-FE11-488E-AF60-3212FCA0DE68}" type="parTrans" cxnId="{8E7A8AF8-45A2-412A-84AE-9086A5B67B03}">
      <dgm:prSet/>
      <dgm:spPr/>
      <dgm:t>
        <a:bodyPr/>
        <a:lstStyle/>
        <a:p>
          <a:endParaRPr lang="en-US" sz="1800">
            <a:latin typeface="Niveau Grotesk Black"/>
          </a:endParaRPr>
        </a:p>
      </dgm:t>
    </dgm:pt>
    <dgm:pt modelId="{DC024A80-71C6-417E-84FF-400413445DCB}" type="sibTrans" cxnId="{8E7A8AF8-45A2-412A-84AE-9086A5B67B03}">
      <dgm:prSet/>
      <dgm:spPr/>
      <dgm:t>
        <a:bodyPr/>
        <a:lstStyle/>
        <a:p>
          <a:endParaRPr lang="en-US">
            <a:latin typeface="Niveau Grotesk Black"/>
          </a:endParaRPr>
        </a:p>
      </dgm:t>
    </dgm:pt>
    <dgm:pt modelId="{E4227880-2816-45B1-A8F4-5A0EB3EEF0B8}">
      <dgm:prSet/>
      <dgm:spPr/>
      <dgm:t>
        <a:bodyPr/>
        <a:lstStyle/>
        <a:p>
          <a:r>
            <a:rPr lang="en-US">
              <a:latin typeface="Niveau Grotesk Black"/>
            </a:rPr>
            <a:t>Excavators – Weapons of Mass destruction should be tamed</a:t>
          </a:r>
        </a:p>
      </dgm:t>
    </dgm:pt>
    <dgm:pt modelId="{6E7B66B1-233F-4EE7-981D-1A05B1F42DAD}" type="parTrans" cxnId="{A4C083BF-837F-454F-A3C5-6E3888BD72DE}">
      <dgm:prSet/>
      <dgm:spPr/>
      <dgm:t>
        <a:bodyPr/>
        <a:lstStyle/>
        <a:p>
          <a:endParaRPr lang="en-US" sz="1800">
            <a:latin typeface="Niveau Grotesk Black"/>
          </a:endParaRPr>
        </a:p>
      </dgm:t>
    </dgm:pt>
    <dgm:pt modelId="{34E3BA27-17C7-4AD1-9B3E-72E57683C85A}" type="sibTrans" cxnId="{A4C083BF-837F-454F-A3C5-6E3888BD72DE}">
      <dgm:prSet/>
      <dgm:spPr/>
      <dgm:t>
        <a:bodyPr/>
        <a:lstStyle/>
        <a:p>
          <a:endParaRPr lang="en-US">
            <a:latin typeface="Niveau Grotesk Black"/>
          </a:endParaRPr>
        </a:p>
      </dgm:t>
    </dgm:pt>
    <dgm:pt modelId="{059D1122-024E-4B94-8C3E-79F4044BC28D}">
      <dgm:prSet/>
      <dgm:spPr/>
      <dgm:t>
        <a:bodyPr/>
        <a:lstStyle/>
        <a:p>
          <a:r>
            <a:rPr lang="en-GH">
              <a:ea typeface="Times New Roman" panose="02020603050405020304" pitchFamily="18" charset="0"/>
              <a:cs typeface="Times New Roman" panose="02020603050405020304" pitchFamily="18" charset="0"/>
            </a:rPr>
            <a:t>For Prof Gordon the Solution is </a:t>
          </a:r>
          <a:r>
            <a:rPr lang="en-GH" b="1">
              <a:ea typeface="Times New Roman" panose="02020603050405020304" pitchFamily="18" charset="0"/>
              <a:cs typeface="Times New Roman" panose="02020603050405020304" pitchFamily="18" charset="0"/>
            </a:rPr>
            <a:t>Ghana</a:t>
          </a:r>
          <a:r>
            <a:rPr lang="en-GH">
              <a:ea typeface="Times New Roman" panose="02020603050405020304" pitchFamily="18" charset="0"/>
              <a:cs typeface="Times New Roman" panose="02020603050405020304" pitchFamily="18" charset="0"/>
            </a:rPr>
            <a:t> - </a:t>
          </a:r>
          <a:r>
            <a:rPr lang="en-GB" b="1">
              <a:effectLst/>
              <a:latin typeface="Helvetica" pitchFamily="2" charset="0"/>
            </a:rPr>
            <a:t>G</a:t>
          </a:r>
          <a:r>
            <a:rPr lang="en-GB">
              <a:effectLst/>
              <a:latin typeface="Helvetica" pitchFamily="2" charset="0"/>
            </a:rPr>
            <a:t>ood Governance, </a:t>
          </a:r>
          <a:r>
            <a:rPr lang="en-GB" b="1">
              <a:effectLst/>
              <a:latin typeface="Helvetica" pitchFamily="2" charset="0"/>
            </a:rPr>
            <a:t>H</a:t>
          </a:r>
          <a:r>
            <a:rPr lang="en-GB">
              <a:effectLst/>
              <a:latin typeface="Helvetica" pitchFamily="2" charset="0"/>
            </a:rPr>
            <a:t>arness Traditional Authority, </a:t>
          </a:r>
          <a:r>
            <a:rPr lang="en-GB" b="1">
              <a:effectLst/>
              <a:latin typeface="Helvetica" pitchFamily="2" charset="0"/>
            </a:rPr>
            <a:t>A</a:t>
          </a:r>
          <a:r>
            <a:rPr lang="en-GB">
              <a:effectLst/>
              <a:latin typeface="Helvetica" pitchFamily="2" charset="0"/>
            </a:rPr>
            <a:t>lleviate Poverty, Nature Based Solutions, </a:t>
          </a:r>
          <a:r>
            <a:rPr lang="en-GB" b="1">
              <a:effectLst/>
              <a:latin typeface="Helvetica" pitchFamily="2" charset="0"/>
            </a:rPr>
            <a:t>A</a:t>
          </a:r>
          <a:r>
            <a:rPr lang="en-GB">
              <a:effectLst/>
              <a:latin typeface="Helvetica" pitchFamily="2" charset="0"/>
            </a:rPr>
            <a:t>lter the Mind Set</a:t>
          </a:r>
        </a:p>
      </dgm:t>
    </dgm:pt>
    <dgm:pt modelId="{5B308D20-B917-491B-AE4D-4F59AA83E0C4}" type="parTrans" cxnId="{52E64EFF-487B-44B7-83D0-D2CFAA36AD71}">
      <dgm:prSet/>
      <dgm:spPr/>
      <dgm:t>
        <a:bodyPr/>
        <a:lstStyle/>
        <a:p>
          <a:endParaRPr lang="en-US" sz="1800">
            <a:latin typeface="Niveau Grotesk Black"/>
          </a:endParaRPr>
        </a:p>
      </dgm:t>
    </dgm:pt>
    <dgm:pt modelId="{D89FBFA8-A4B6-4D01-8D68-E293255C0896}" type="sibTrans" cxnId="{52E64EFF-487B-44B7-83D0-D2CFAA36AD71}">
      <dgm:prSet/>
      <dgm:spPr/>
      <dgm:t>
        <a:bodyPr/>
        <a:lstStyle/>
        <a:p>
          <a:endParaRPr lang="en-US">
            <a:latin typeface="Niveau Grotesk Black"/>
          </a:endParaRPr>
        </a:p>
      </dgm:t>
    </dgm:pt>
    <dgm:pt modelId="{C2338B54-8275-49A8-9CAE-9173D6F81341}">
      <dgm:prSet/>
      <dgm:spPr/>
      <dgm:t>
        <a:bodyPr/>
        <a:lstStyle/>
        <a:p>
          <a:r>
            <a:rPr lang="en-GB" b="1">
              <a:latin typeface="Helvetica" pitchFamily="2" charset="0"/>
            </a:rPr>
            <a:t>PMI Members have a role critical role to play</a:t>
          </a:r>
          <a:endParaRPr lang="en-US" b="1">
            <a:latin typeface="Niveau Grotesk Black"/>
          </a:endParaRPr>
        </a:p>
      </dgm:t>
    </dgm:pt>
    <dgm:pt modelId="{0264E204-ECEB-4A1B-A956-14BB81A5A1C5}" type="parTrans" cxnId="{3CE4DFE6-AA0F-4F8B-AF44-9CD7D7B44E1D}">
      <dgm:prSet/>
      <dgm:spPr/>
      <dgm:t>
        <a:bodyPr/>
        <a:lstStyle/>
        <a:p>
          <a:endParaRPr lang="en-US" sz="1800">
            <a:latin typeface="Niveau Grotesk Black"/>
          </a:endParaRPr>
        </a:p>
      </dgm:t>
    </dgm:pt>
    <dgm:pt modelId="{21C19D81-3C04-4AC8-850E-9C1595D572F1}" type="sibTrans" cxnId="{3CE4DFE6-AA0F-4F8B-AF44-9CD7D7B44E1D}">
      <dgm:prSet/>
      <dgm:spPr/>
      <dgm:t>
        <a:bodyPr/>
        <a:lstStyle/>
        <a:p>
          <a:endParaRPr lang="en-US">
            <a:latin typeface="Niveau Grotesk Black"/>
          </a:endParaRPr>
        </a:p>
      </dgm:t>
    </dgm:pt>
    <dgm:pt modelId="{A78C4235-DD8E-5A47-B3CD-B0A34511E20A}" type="pres">
      <dgm:prSet presAssocID="{11C67064-C112-483C-B64F-AF692A8CA8D4}" presName="outerComposite" presStyleCnt="0">
        <dgm:presLayoutVars>
          <dgm:chMax val="5"/>
          <dgm:dir/>
          <dgm:resizeHandles val="exact"/>
        </dgm:presLayoutVars>
      </dgm:prSet>
      <dgm:spPr/>
    </dgm:pt>
    <dgm:pt modelId="{8C3DCD2D-BD79-9241-BEB2-3B22525DD0BA}" type="pres">
      <dgm:prSet presAssocID="{11C67064-C112-483C-B64F-AF692A8CA8D4}" presName="dummyMaxCanvas" presStyleCnt="0">
        <dgm:presLayoutVars/>
      </dgm:prSet>
      <dgm:spPr/>
    </dgm:pt>
    <dgm:pt modelId="{ABE0FA57-19CC-934F-A5ED-AA3FD90D0974}" type="pres">
      <dgm:prSet presAssocID="{11C67064-C112-483C-B64F-AF692A8CA8D4}" presName="FourNodes_1" presStyleLbl="node1" presStyleIdx="0" presStyleCnt="4">
        <dgm:presLayoutVars>
          <dgm:bulletEnabled val="1"/>
        </dgm:presLayoutVars>
      </dgm:prSet>
      <dgm:spPr/>
    </dgm:pt>
    <dgm:pt modelId="{E72F9118-A6B6-9B42-B627-7269F20C7A29}" type="pres">
      <dgm:prSet presAssocID="{11C67064-C112-483C-B64F-AF692A8CA8D4}" presName="FourNodes_2" presStyleLbl="node1" presStyleIdx="1" presStyleCnt="4">
        <dgm:presLayoutVars>
          <dgm:bulletEnabled val="1"/>
        </dgm:presLayoutVars>
      </dgm:prSet>
      <dgm:spPr/>
    </dgm:pt>
    <dgm:pt modelId="{05552507-9E44-3A40-9B16-7E41B075A5D3}" type="pres">
      <dgm:prSet presAssocID="{11C67064-C112-483C-B64F-AF692A8CA8D4}" presName="FourNodes_3" presStyleLbl="node1" presStyleIdx="2" presStyleCnt="4">
        <dgm:presLayoutVars>
          <dgm:bulletEnabled val="1"/>
        </dgm:presLayoutVars>
      </dgm:prSet>
      <dgm:spPr/>
    </dgm:pt>
    <dgm:pt modelId="{A99C8B0B-2625-6E4A-A875-A7571D302FE2}" type="pres">
      <dgm:prSet presAssocID="{11C67064-C112-483C-B64F-AF692A8CA8D4}" presName="FourNodes_4" presStyleLbl="node1" presStyleIdx="3" presStyleCnt="4">
        <dgm:presLayoutVars>
          <dgm:bulletEnabled val="1"/>
        </dgm:presLayoutVars>
      </dgm:prSet>
      <dgm:spPr/>
    </dgm:pt>
    <dgm:pt modelId="{12B3E507-6704-CF43-8A49-6A6D810A754F}" type="pres">
      <dgm:prSet presAssocID="{11C67064-C112-483C-B64F-AF692A8CA8D4}" presName="FourConn_1-2" presStyleLbl="fgAccFollowNode1" presStyleIdx="0" presStyleCnt="3">
        <dgm:presLayoutVars>
          <dgm:bulletEnabled val="1"/>
        </dgm:presLayoutVars>
      </dgm:prSet>
      <dgm:spPr/>
    </dgm:pt>
    <dgm:pt modelId="{516435BF-5038-3A42-B614-DD1BE7739BC0}" type="pres">
      <dgm:prSet presAssocID="{11C67064-C112-483C-B64F-AF692A8CA8D4}" presName="FourConn_2-3" presStyleLbl="fgAccFollowNode1" presStyleIdx="1" presStyleCnt="3">
        <dgm:presLayoutVars>
          <dgm:bulletEnabled val="1"/>
        </dgm:presLayoutVars>
      </dgm:prSet>
      <dgm:spPr/>
    </dgm:pt>
    <dgm:pt modelId="{EF5BDE7F-4FDC-864D-A32E-B70E8211C02B}" type="pres">
      <dgm:prSet presAssocID="{11C67064-C112-483C-B64F-AF692A8CA8D4}" presName="FourConn_3-4" presStyleLbl="fgAccFollowNode1" presStyleIdx="2" presStyleCnt="3">
        <dgm:presLayoutVars>
          <dgm:bulletEnabled val="1"/>
        </dgm:presLayoutVars>
      </dgm:prSet>
      <dgm:spPr/>
    </dgm:pt>
    <dgm:pt modelId="{F43741AD-50B3-694E-BC56-B5F58B8B81D4}" type="pres">
      <dgm:prSet presAssocID="{11C67064-C112-483C-B64F-AF692A8CA8D4}" presName="FourNodes_1_text" presStyleLbl="node1" presStyleIdx="3" presStyleCnt="4">
        <dgm:presLayoutVars>
          <dgm:bulletEnabled val="1"/>
        </dgm:presLayoutVars>
      </dgm:prSet>
      <dgm:spPr/>
    </dgm:pt>
    <dgm:pt modelId="{20B44378-ABEE-F141-B4AB-9BFF353B35D3}" type="pres">
      <dgm:prSet presAssocID="{11C67064-C112-483C-B64F-AF692A8CA8D4}" presName="FourNodes_2_text" presStyleLbl="node1" presStyleIdx="3" presStyleCnt="4">
        <dgm:presLayoutVars>
          <dgm:bulletEnabled val="1"/>
        </dgm:presLayoutVars>
      </dgm:prSet>
      <dgm:spPr/>
    </dgm:pt>
    <dgm:pt modelId="{15921835-EA1E-0D47-83CF-DBD9904EB272}" type="pres">
      <dgm:prSet presAssocID="{11C67064-C112-483C-B64F-AF692A8CA8D4}" presName="FourNodes_3_text" presStyleLbl="node1" presStyleIdx="3" presStyleCnt="4">
        <dgm:presLayoutVars>
          <dgm:bulletEnabled val="1"/>
        </dgm:presLayoutVars>
      </dgm:prSet>
      <dgm:spPr/>
    </dgm:pt>
    <dgm:pt modelId="{04DD66A5-DD65-5E4A-B8FC-564C355C120D}" type="pres">
      <dgm:prSet presAssocID="{11C67064-C112-483C-B64F-AF692A8CA8D4}" presName="FourNodes_4_text" presStyleLbl="node1" presStyleIdx="3" presStyleCnt="4">
        <dgm:presLayoutVars>
          <dgm:bulletEnabled val="1"/>
        </dgm:presLayoutVars>
      </dgm:prSet>
      <dgm:spPr/>
    </dgm:pt>
  </dgm:ptLst>
  <dgm:cxnLst>
    <dgm:cxn modelId="{FE646D08-7832-3E4E-9F01-A6808817AD0D}" type="presOf" srcId="{0359BD58-1887-4BDB-916D-17096DFE6A5A}" destId="{F43741AD-50B3-694E-BC56-B5F58B8B81D4}" srcOrd="1" destOrd="0" presId="urn:microsoft.com/office/officeart/2005/8/layout/vProcess5"/>
    <dgm:cxn modelId="{B9BCB809-FB31-834D-AB1B-0E9E57E26CE5}" type="presOf" srcId="{34E3BA27-17C7-4AD1-9B3E-72E57683C85A}" destId="{516435BF-5038-3A42-B614-DD1BE7739BC0}" srcOrd="0" destOrd="0" presId="urn:microsoft.com/office/officeart/2005/8/layout/vProcess5"/>
    <dgm:cxn modelId="{9BB46A2A-3649-564B-A672-7606634FD847}" type="presOf" srcId="{E4227880-2816-45B1-A8F4-5A0EB3EEF0B8}" destId="{20B44378-ABEE-F141-B4AB-9BFF353B35D3}" srcOrd="1" destOrd="0" presId="urn:microsoft.com/office/officeart/2005/8/layout/vProcess5"/>
    <dgm:cxn modelId="{267CD961-BAD8-0B47-B9A5-DFB2354C09C3}" type="presOf" srcId="{DC024A80-71C6-417E-84FF-400413445DCB}" destId="{12B3E507-6704-CF43-8A49-6A6D810A754F}" srcOrd="0" destOrd="0" presId="urn:microsoft.com/office/officeart/2005/8/layout/vProcess5"/>
    <dgm:cxn modelId="{7AE8BF66-3877-9646-8CA5-F91F39EAFFED}" type="presOf" srcId="{059D1122-024E-4B94-8C3E-79F4044BC28D}" destId="{05552507-9E44-3A40-9B16-7E41B075A5D3}" srcOrd="0" destOrd="0" presId="urn:microsoft.com/office/officeart/2005/8/layout/vProcess5"/>
    <dgm:cxn modelId="{0DAC546A-7289-5449-9DEF-04172A3EFAE0}" type="presOf" srcId="{11C67064-C112-483C-B64F-AF692A8CA8D4}" destId="{A78C4235-DD8E-5A47-B3CD-B0A34511E20A}" srcOrd="0" destOrd="0" presId="urn:microsoft.com/office/officeart/2005/8/layout/vProcess5"/>
    <dgm:cxn modelId="{7D014752-5A74-4949-A788-5F01754C5EF0}" type="presOf" srcId="{D89FBFA8-A4B6-4D01-8D68-E293255C0896}" destId="{EF5BDE7F-4FDC-864D-A32E-B70E8211C02B}" srcOrd="0" destOrd="0" presId="urn:microsoft.com/office/officeart/2005/8/layout/vProcess5"/>
    <dgm:cxn modelId="{F1CCE0AB-22EC-9248-8D48-5D502DAC42C1}" type="presOf" srcId="{C2338B54-8275-49A8-9CAE-9173D6F81341}" destId="{04DD66A5-DD65-5E4A-B8FC-564C355C120D}" srcOrd="1" destOrd="0" presId="urn:microsoft.com/office/officeart/2005/8/layout/vProcess5"/>
    <dgm:cxn modelId="{3826C4B3-F66D-6349-AEB8-C0B7D9E1ED01}" type="presOf" srcId="{0359BD58-1887-4BDB-916D-17096DFE6A5A}" destId="{ABE0FA57-19CC-934F-A5ED-AA3FD90D0974}" srcOrd="0" destOrd="0" presId="urn:microsoft.com/office/officeart/2005/8/layout/vProcess5"/>
    <dgm:cxn modelId="{9700D6B8-9A69-B047-AD39-D0A0B290E01C}" type="presOf" srcId="{059D1122-024E-4B94-8C3E-79F4044BC28D}" destId="{15921835-EA1E-0D47-83CF-DBD9904EB272}" srcOrd="1" destOrd="0" presId="urn:microsoft.com/office/officeart/2005/8/layout/vProcess5"/>
    <dgm:cxn modelId="{354CD0BC-CFDC-584A-BBA9-35E7C3F205E7}" type="presOf" srcId="{C2338B54-8275-49A8-9CAE-9173D6F81341}" destId="{A99C8B0B-2625-6E4A-A875-A7571D302FE2}" srcOrd="0" destOrd="0" presId="urn:microsoft.com/office/officeart/2005/8/layout/vProcess5"/>
    <dgm:cxn modelId="{A4C083BF-837F-454F-A3C5-6E3888BD72DE}" srcId="{11C67064-C112-483C-B64F-AF692A8CA8D4}" destId="{E4227880-2816-45B1-A8F4-5A0EB3EEF0B8}" srcOrd="1" destOrd="0" parTransId="{6E7B66B1-233F-4EE7-981D-1A05B1F42DAD}" sibTransId="{34E3BA27-17C7-4AD1-9B3E-72E57683C85A}"/>
    <dgm:cxn modelId="{15E8F6D0-EFD8-3E42-898B-89859793B5D9}" type="presOf" srcId="{E4227880-2816-45B1-A8F4-5A0EB3EEF0B8}" destId="{E72F9118-A6B6-9B42-B627-7269F20C7A29}" srcOrd="0" destOrd="0" presId="urn:microsoft.com/office/officeart/2005/8/layout/vProcess5"/>
    <dgm:cxn modelId="{3CE4DFE6-AA0F-4F8B-AF44-9CD7D7B44E1D}" srcId="{11C67064-C112-483C-B64F-AF692A8CA8D4}" destId="{C2338B54-8275-49A8-9CAE-9173D6F81341}" srcOrd="3" destOrd="0" parTransId="{0264E204-ECEB-4A1B-A956-14BB81A5A1C5}" sibTransId="{21C19D81-3C04-4AC8-850E-9C1595D572F1}"/>
    <dgm:cxn modelId="{8E7A8AF8-45A2-412A-84AE-9086A5B67B03}" srcId="{11C67064-C112-483C-B64F-AF692A8CA8D4}" destId="{0359BD58-1887-4BDB-916D-17096DFE6A5A}" srcOrd="0" destOrd="0" parTransId="{3F247948-FE11-488E-AF60-3212FCA0DE68}" sibTransId="{DC024A80-71C6-417E-84FF-400413445DCB}"/>
    <dgm:cxn modelId="{52E64EFF-487B-44B7-83D0-D2CFAA36AD71}" srcId="{11C67064-C112-483C-B64F-AF692A8CA8D4}" destId="{059D1122-024E-4B94-8C3E-79F4044BC28D}" srcOrd="2" destOrd="0" parTransId="{5B308D20-B917-491B-AE4D-4F59AA83E0C4}" sibTransId="{D89FBFA8-A4B6-4D01-8D68-E293255C0896}"/>
    <dgm:cxn modelId="{9E2D24D5-5C51-9345-BB58-7BC1BE7E5814}" type="presParOf" srcId="{A78C4235-DD8E-5A47-B3CD-B0A34511E20A}" destId="{8C3DCD2D-BD79-9241-BEB2-3B22525DD0BA}" srcOrd="0" destOrd="0" presId="urn:microsoft.com/office/officeart/2005/8/layout/vProcess5"/>
    <dgm:cxn modelId="{446F8914-BB7C-384E-9DBF-26D8961B2282}" type="presParOf" srcId="{A78C4235-DD8E-5A47-B3CD-B0A34511E20A}" destId="{ABE0FA57-19CC-934F-A5ED-AA3FD90D0974}" srcOrd="1" destOrd="0" presId="urn:microsoft.com/office/officeart/2005/8/layout/vProcess5"/>
    <dgm:cxn modelId="{796A5DF9-70ED-E642-B4E9-ACF745CBC623}" type="presParOf" srcId="{A78C4235-DD8E-5A47-B3CD-B0A34511E20A}" destId="{E72F9118-A6B6-9B42-B627-7269F20C7A29}" srcOrd="2" destOrd="0" presId="urn:microsoft.com/office/officeart/2005/8/layout/vProcess5"/>
    <dgm:cxn modelId="{7E6F283D-9531-E644-9193-DCFBB56DE27A}" type="presParOf" srcId="{A78C4235-DD8E-5A47-B3CD-B0A34511E20A}" destId="{05552507-9E44-3A40-9B16-7E41B075A5D3}" srcOrd="3" destOrd="0" presId="urn:microsoft.com/office/officeart/2005/8/layout/vProcess5"/>
    <dgm:cxn modelId="{E235FAC5-C6BD-234F-8691-84D80DF7CE8F}" type="presParOf" srcId="{A78C4235-DD8E-5A47-B3CD-B0A34511E20A}" destId="{A99C8B0B-2625-6E4A-A875-A7571D302FE2}" srcOrd="4" destOrd="0" presId="urn:microsoft.com/office/officeart/2005/8/layout/vProcess5"/>
    <dgm:cxn modelId="{845B8F24-88AA-EF4B-980A-8D2C6A7BCDCD}" type="presParOf" srcId="{A78C4235-DD8E-5A47-B3CD-B0A34511E20A}" destId="{12B3E507-6704-CF43-8A49-6A6D810A754F}" srcOrd="5" destOrd="0" presId="urn:microsoft.com/office/officeart/2005/8/layout/vProcess5"/>
    <dgm:cxn modelId="{FC7A7393-E9EF-0244-B5C3-368BB4C1D8E2}" type="presParOf" srcId="{A78C4235-DD8E-5A47-B3CD-B0A34511E20A}" destId="{516435BF-5038-3A42-B614-DD1BE7739BC0}" srcOrd="6" destOrd="0" presId="urn:microsoft.com/office/officeart/2005/8/layout/vProcess5"/>
    <dgm:cxn modelId="{96EDBCC4-B52A-7A44-8EE0-AC2ABFB5756C}" type="presParOf" srcId="{A78C4235-DD8E-5A47-B3CD-B0A34511E20A}" destId="{EF5BDE7F-4FDC-864D-A32E-B70E8211C02B}" srcOrd="7" destOrd="0" presId="urn:microsoft.com/office/officeart/2005/8/layout/vProcess5"/>
    <dgm:cxn modelId="{03AE3B0A-BAC1-6E43-901B-180AAE762929}" type="presParOf" srcId="{A78C4235-DD8E-5A47-B3CD-B0A34511E20A}" destId="{F43741AD-50B3-694E-BC56-B5F58B8B81D4}" srcOrd="8" destOrd="0" presId="urn:microsoft.com/office/officeart/2005/8/layout/vProcess5"/>
    <dgm:cxn modelId="{81C03869-7077-B644-9951-1F889556A62C}" type="presParOf" srcId="{A78C4235-DD8E-5A47-B3CD-B0A34511E20A}" destId="{20B44378-ABEE-F141-B4AB-9BFF353B35D3}" srcOrd="9" destOrd="0" presId="urn:microsoft.com/office/officeart/2005/8/layout/vProcess5"/>
    <dgm:cxn modelId="{1E3EF059-C38A-9047-B019-1783DB220A78}" type="presParOf" srcId="{A78C4235-DD8E-5A47-B3CD-B0A34511E20A}" destId="{15921835-EA1E-0D47-83CF-DBD9904EB272}" srcOrd="10" destOrd="0" presId="urn:microsoft.com/office/officeart/2005/8/layout/vProcess5"/>
    <dgm:cxn modelId="{6DB7FBF2-4E91-F742-A01C-AE71CC82ABBB}" type="presParOf" srcId="{A78C4235-DD8E-5A47-B3CD-B0A34511E20A}" destId="{04DD66A5-DD65-5E4A-B8FC-564C355C120D}"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B7849DE-60A0-476F-9E9A-1CF492D185F7}" type="doc">
      <dgm:prSet loTypeId="urn:microsoft.com/office/officeart/2005/8/layout/default" loCatId="list" qsTypeId="urn:microsoft.com/office/officeart/2005/8/quickstyle/simple1" qsCatId="simple" csTypeId="urn:microsoft.com/office/officeart/2005/8/colors/accent2_1" csCatId="accent2"/>
      <dgm:spPr/>
      <dgm:t>
        <a:bodyPr/>
        <a:lstStyle/>
        <a:p>
          <a:endParaRPr lang="en-US"/>
        </a:p>
      </dgm:t>
    </dgm:pt>
    <dgm:pt modelId="{A09742BF-B6A7-4E4A-9B3B-53E9BDF2425F}">
      <dgm:prSet custT="1"/>
      <dgm:spPr/>
      <dgm:t>
        <a:bodyPr/>
        <a:lstStyle/>
        <a:p>
          <a:r>
            <a:rPr lang="en-GH" sz="2200" dirty="0"/>
            <a:t>Strategic project management is a powerful tool for national transformation.</a:t>
          </a:r>
          <a:endParaRPr lang="en-US" sz="2200" dirty="0"/>
        </a:p>
      </dgm:t>
    </dgm:pt>
    <dgm:pt modelId="{D3518B79-F24B-4587-9BD0-40151BABEA17}" type="parTrans" cxnId="{0CCA793E-3BC1-452E-A2CA-162E8D98CD21}">
      <dgm:prSet/>
      <dgm:spPr/>
      <dgm:t>
        <a:bodyPr/>
        <a:lstStyle/>
        <a:p>
          <a:endParaRPr lang="en-US" sz="2200"/>
        </a:p>
      </dgm:t>
    </dgm:pt>
    <dgm:pt modelId="{118CAEE5-2AF2-46DD-9293-0D010ED2A6BF}" type="sibTrans" cxnId="{0CCA793E-3BC1-452E-A2CA-162E8D98CD21}">
      <dgm:prSet/>
      <dgm:spPr/>
      <dgm:t>
        <a:bodyPr/>
        <a:lstStyle/>
        <a:p>
          <a:endParaRPr lang="en-US" sz="2200"/>
        </a:p>
      </dgm:t>
    </dgm:pt>
    <dgm:pt modelId="{9CC3FEAD-67C0-48E9-B9FD-DE3D6310D67D}">
      <dgm:prSet custT="1"/>
      <dgm:spPr/>
      <dgm:t>
        <a:bodyPr/>
        <a:lstStyle/>
        <a:p>
          <a:r>
            <a:rPr lang="en-GH" sz="2200" dirty="0"/>
            <a:t>A project-based roadmap is proposed to help restore Ghana’s degraded ecosystems.</a:t>
          </a:r>
          <a:endParaRPr lang="en-US" sz="2200" dirty="0"/>
        </a:p>
      </dgm:t>
    </dgm:pt>
    <dgm:pt modelId="{E18E6E5E-9ED6-4087-BA10-99BD5E9D2AD5}" type="parTrans" cxnId="{7D44F75D-02E1-42D1-81CA-8C713C658A1C}">
      <dgm:prSet/>
      <dgm:spPr/>
      <dgm:t>
        <a:bodyPr/>
        <a:lstStyle/>
        <a:p>
          <a:endParaRPr lang="en-US" sz="2200"/>
        </a:p>
      </dgm:t>
    </dgm:pt>
    <dgm:pt modelId="{4D253882-ECB6-4563-B96F-72F652C4C5F1}" type="sibTrans" cxnId="{7D44F75D-02E1-42D1-81CA-8C713C658A1C}">
      <dgm:prSet/>
      <dgm:spPr/>
      <dgm:t>
        <a:bodyPr/>
        <a:lstStyle/>
        <a:p>
          <a:endParaRPr lang="en-US" sz="2200"/>
        </a:p>
      </dgm:t>
    </dgm:pt>
    <dgm:pt modelId="{91633072-DA97-4803-87F4-ADAB995C591C}">
      <dgm:prSet custT="1"/>
      <dgm:spPr/>
      <dgm:t>
        <a:bodyPr/>
        <a:lstStyle/>
        <a:p>
          <a:r>
            <a:rPr lang="en-GH" sz="2200"/>
            <a:t>The plan is comprehensive but not exhaustive, inviting further input and collaboration.</a:t>
          </a:r>
          <a:endParaRPr lang="en-US" sz="2200"/>
        </a:p>
      </dgm:t>
    </dgm:pt>
    <dgm:pt modelId="{0DA64399-18F8-4CD2-B6D8-FEE11162DFBF}" type="parTrans" cxnId="{199489E5-3C8B-4B05-BBE3-1C7F210E723A}">
      <dgm:prSet/>
      <dgm:spPr/>
      <dgm:t>
        <a:bodyPr/>
        <a:lstStyle/>
        <a:p>
          <a:endParaRPr lang="en-US" sz="2200"/>
        </a:p>
      </dgm:t>
    </dgm:pt>
    <dgm:pt modelId="{44B5C44B-8549-4C9E-AB03-C97631D2C925}" type="sibTrans" cxnId="{199489E5-3C8B-4B05-BBE3-1C7F210E723A}">
      <dgm:prSet/>
      <dgm:spPr/>
      <dgm:t>
        <a:bodyPr/>
        <a:lstStyle/>
        <a:p>
          <a:endParaRPr lang="en-US" sz="2200"/>
        </a:p>
      </dgm:t>
    </dgm:pt>
    <dgm:pt modelId="{C0F8D0B8-EDF2-457B-ABEE-6A77EEE986BF}">
      <dgm:prSet custT="1"/>
      <dgm:spPr/>
      <dgm:t>
        <a:bodyPr/>
        <a:lstStyle/>
        <a:p>
          <a:r>
            <a:rPr lang="en-GH" sz="2200"/>
            <a:t>It takes inspiration from large-scale mining companies that practice responsible and sustainable mining.</a:t>
          </a:r>
          <a:endParaRPr lang="en-US" sz="2200"/>
        </a:p>
      </dgm:t>
    </dgm:pt>
    <dgm:pt modelId="{F54AE180-1CF5-4D49-807B-E7FF3D9C53B8}" type="parTrans" cxnId="{A0251FFB-C9DA-4559-ACAD-3A19147173F2}">
      <dgm:prSet/>
      <dgm:spPr/>
      <dgm:t>
        <a:bodyPr/>
        <a:lstStyle/>
        <a:p>
          <a:endParaRPr lang="en-US" sz="2200"/>
        </a:p>
      </dgm:t>
    </dgm:pt>
    <dgm:pt modelId="{F32913C5-BE19-4D3D-AA33-D71FEF9880A0}" type="sibTrans" cxnId="{A0251FFB-C9DA-4559-ACAD-3A19147173F2}">
      <dgm:prSet/>
      <dgm:spPr/>
      <dgm:t>
        <a:bodyPr/>
        <a:lstStyle/>
        <a:p>
          <a:endParaRPr lang="en-US" sz="2200"/>
        </a:p>
      </dgm:t>
    </dgm:pt>
    <dgm:pt modelId="{14644582-AF24-4FBF-A260-8FA973ECB2F9}">
      <dgm:prSet custT="1"/>
      <dgm:spPr/>
      <dgm:t>
        <a:bodyPr/>
        <a:lstStyle/>
        <a:p>
          <a:r>
            <a:rPr lang="en-GH" sz="2200"/>
            <a:t>Demonstrates that mining and environmental sustainability can coexist when guided by proper project management principles. </a:t>
          </a:r>
          <a:endParaRPr lang="en-US" sz="2200"/>
        </a:p>
      </dgm:t>
    </dgm:pt>
    <dgm:pt modelId="{45CC1591-F2B7-4979-9821-E635B0859B7F}" type="parTrans" cxnId="{1C3E31C8-EBB3-4B0E-AE50-A56612535BCF}">
      <dgm:prSet/>
      <dgm:spPr/>
      <dgm:t>
        <a:bodyPr/>
        <a:lstStyle/>
        <a:p>
          <a:endParaRPr lang="en-US" sz="2200"/>
        </a:p>
      </dgm:t>
    </dgm:pt>
    <dgm:pt modelId="{C8AAEB76-5B4A-4E70-AE15-34B6EEC49E72}" type="sibTrans" cxnId="{1C3E31C8-EBB3-4B0E-AE50-A56612535BCF}">
      <dgm:prSet/>
      <dgm:spPr/>
      <dgm:t>
        <a:bodyPr/>
        <a:lstStyle/>
        <a:p>
          <a:endParaRPr lang="en-US" sz="2200"/>
        </a:p>
      </dgm:t>
    </dgm:pt>
    <dgm:pt modelId="{DAA72766-95E6-48C4-B7D8-3BA845494A20}" type="pres">
      <dgm:prSet presAssocID="{8B7849DE-60A0-476F-9E9A-1CF492D185F7}" presName="diagram" presStyleCnt="0">
        <dgm:presLayoutVars>
          <dgm:dir/>
          <dgm:resizeHandles val="exact"/>
        </dgm:presLayoutVars>
      </dgm:prSet>
      <dgm:spPr/>
    </dgm:pt>
    <dgm:pt modelId="{83EE8D1B-A27B-4471-996E-4AFC2136E699}" type="pres">
      <dgm:prSet presAssocID="{A09742BF-B6A7-4E4A-9B3B-53E9BDF2425F}" presName="node" presStyleLbl="node1" presStyleIdx="0" presStyleCnt="5">
        <dgm:presLayoutVars>
          <dgm:bulletEnabled val="1"/>
        </dgm:presLayoutVars>
      </dgm:prSet>
      <dgm:spPr/>
    </dgm:pt>
    <dgm:pt modelId="{38A7B638-FA8C-48FE-BA17-0CB1F0E1CB70}" type="pres">
      <dgm:prSet presAssocID="{118CAEE5-2AF2-46DD-9293-0D010ED2A6BF}" presName="sibTrans" presStyleCnt="0"/>
      <dgm:spPr/>
    </dgm:pt>
    <dgm:pt modelId="{30A6791A-1659-46A5-AE5B-046B7419656D}" type="pres">
      <dgm:prSet presAssocID="{9CC3FEAD-67C0-48E9-B9FD-DE3D6310D67D}" presName="node" presStyleLbl="node1" presStyleIdx="1" presStyleCnt="5">
        <dgm:presLayoutVars>
          <dgm:bulletEnabled val="1"/>
        </dgm:presLayoutVars>
      </dgm:prSet>
      <dgm:spPr/>
    </dgm:pt>
    <dgm:pt modelId="{275E5B20-E189-4B2B-AD43-6339E0214CF1}" type="pres">
      <dgm:prSet presAssocID="{4D253882-ECB6-4563-B96F-72F652C4C5F1}" presName="sibTrans" presStyleCnt="0"/>
      <dgm:spPr/>
    </dgm:pt>
    <dgm:pt modelId="{6A56DDC5-C941-4ED1-9906-51749D68747F}" type="pres">
      <dgm:prSet presAssocID="{91633072-DA97-4803-87F4-ADAB995C591C}" presName="node" presStyleLbl="node1" presStyleIdx="2" presStyleCnt="5">
        <dgm:presLayoutVars>
          <dgm:bulletEnabled val="1"/>
        </dgm:presLayoutVars>
      </dgm:prSet>
      <dgm:spPr/>
    </dgm:pt>
    <dgm:pt modelId="{58ACF60D-845A-4E19-A081-F00070EA17FC}" type="pres">
      <dgm:prSet presAssocID="{44B5C44B-8549-4C9E-AB03-C97631D2C925}" presName="sibTrans" presStyleCnt="0"/>
      <dgm:spPr/>
    </dgm:pt>
    <dgm:pt modelId="{4A1143B7-445F-4843-B6BB-2D11FE681806}" type="pres">
      <dgm:prSet presAssocID="{C0F8D0B8-EDF2-457B-ABEE-6A77EEE986BF}" presName="node" presStyleLbl="node1" presStyleIdx="3" presStyleCnt="5">
        <dgm:presLayoutVars>
          <dgm:bulletEnabled val="1"/>
        </dgm:presLayoutVars>
      </dgm:prSet>
      <dgm:spPr/>
    </dgm:pt>
    <dgm:pt modelId="{F75361A0-1154-4A89-9B65-379F8BF091F9}" type="pres">
      <dgm:prSet presAssocID="{F32913C5-BE19-4D3D-AA33-D71FEF9880A0}" presName="sibTrans" presStyleCnt="0"/>
      <dgm:spPr/>
    </dgm:pt>
    <dgm:pt modelId="{5F7EF47E-E0C0-432F-8F3B-29CB600D3E10}" type="pres">
      <dgm:prSet presAssocID="{14644582-AF24-4FBF-A260-8FA973ECB2F9}" presName="node" presStyleLbl="node1" presStyleIdx="4" presStyleCnt="5">
        <dgm:presLayoutVars>
          <dgm:bulletEnabled val="1"/>
        </dgm:presLayoutVars>
      </dgm:prSet>
      <dgm:spPr/>
    </dgm:pt>
  </dgm:ptLst>
  <dgm:cxnLst>
    <dgm:cxn modelId="{C0C88201-F0FF-4868-AD69-4FF6631C25C3}" type="presOf" srcId="{C0F8D0B8-EDF2-457B-ABEE-6A77EEE986BF}" destId="{4A1143B7-445F-4843-B6BB-2D11FE681806}" srcOrd="0" destOrd="0" presId="urn:microsoft.com/office/officeart/2005/8/layout/default"/>
    <dgm:cxn modelId="{3C4A6006-A744-4E09-B4FE-9172F4A828A4}" type="presOf" srcId="{14644582-AF24-4FBF-A260-8FA973ECB2F9}" destId="{5F7EF47E-E0C0-432F-8F3B-29CB600D3E10}" srcOrd="0" destOrd="0" presId="urn:microsoft.com/office/officeart/2005/8/layout/default"/>
    <dgm:cxn modelId="{AC179129-3653-4D58-B180-9631AFFF8209}" type="presOf" srcId="{8B7849DE-60A0-476F-9E9A-1CF492D185F7}" destId="{DAA72766-95E6-48C4-B7D8-3BA845494A20}" srcOrd="0" destOrd="0" presId="urn:microsoft.com/office/officeart/2005/8/layout/default"/>
    <dgm:cxn modelId="{0CCA793E-3BC1-452E-A2CA-162E8D98CD21}" srcId="{8B7849DE-60A0-476F-9E9A-1CF492D185F7}" destId="{A09742BF-B6A7-4E4A-9B3B-53E9BDF2425F}" srcOrd="0" destOrd="0" parTransId="{D3518B79-F24B-4587-9BD0-40151BABEA17}" sibTransId="{118CAEE5-2AF2-46DD-9293-0D010ED2A6BF}"/>
    <dgm:cxn modelId="{7D44F75D-02E1-42D1-81CA-8C713C658A1C}" srcId="{8B7849DE-60A0-476F-9E9A-1CF492D185F7}" destId="{9CC3FEAD-67C0-48E9-B9FD-DE3D6310D67D}" srcOrd="1" destOrd="0" parTransId="{E18E6E5E-9ED6-4087-BA10-99BD5E9D2AD5}" sibTransId="{4D253882-ECB6-4563-B96F-72F652C4C5F1}"/>
    <dgm:cxn modelId="{950A0B66-6D9A-425D-A7BD-F057891F3AD7}" type="presOf" srcId="{9CC3FEAD-67C0-48E9-B9FD-DE3D6310D67D}" destId="{30A6791A-1659-46A5-AE5B-046B7419656D}" srcOrd="0" destOrd="0" presId="urn:microsoft.com/office/officeart/2005/8/layout/default"/>
    <dgm:cxn modelId="{708EF252-7D1E-457C-B91E-9F8EB66E1337}" type="presOf" srcId="{A09742BF-B6A7-4E4A-9B3B-53E9BDF2425F}" destId="{83EE8D1B-A27B-4471-996E-4AFC2136E699}" srcOrd="0" destOrd="0" presId="urn:microsoft.com/office/officeart/2005/8/layout/default"/>
    <dgm:cxn modelId="{A11EB08C-10E1-494D-A44D-E7A1A0E79EB3}" type="presOf" srcId="{91633072-DA97-4803-87F4-ADAB995C591C}" destId="{6A56DDC5-C941-4ED1-9906-51749D68747F}" srcOrd="0" destOrd="0" presId="urn:microsoft.com/office/officeart/2005/8/layout/default"/>
    <dgm:cxn modelId="{1C3E31C8-EBB3-4B0E-AE50-A56612535BCF}" srcId="{8B7849DE-60A0-476F-9E9A-1CF492D185F7}" destId="{14644582-AF24-4FBF-A260-8FA973ECB2F9}" srcOrd="4" destOrd="0" parTransId="{45CC1591-F2B7-4979-9821-E635B0859B7F}" sibTransId="{C8AAEB76-5B4A-4E70-AE15-34B6EEC49E72}"/>
    <dgm:cxn modelId="{199489E5-3C8B-4B05-BBE3-1C7F210E723A}" srcId="{8B7849DE-60A0-476F-9E9A-1CF492D185F7}" destId="{91633072-DA97-4803-87F4-ADAB995C591C}" srcOrd="2" destOrd="0" parTransId="{0DA64399-18F8-4CD2-B6D8-FEE11162DFBF}" sibTransId="{44B5C44B-8549-4C9E-AB03-C97631D2C925}"/>
    <dgm:cxn modelId="{A0251FFB-C9DA-4559-ACAD-3A19147173F2}" srcId="{8B7849DE-60A0-476F-9E9A-1CF492D185F7}" destId="{C0F8D0B8-EDF2-457B-ABEE-6A77EEE986BF}" srcOrd="3" destOrd="0" parTransId="{F54AE180-1CF5-4D49-807B-E7FF3D9C53B8}" sibTransId="{F32913C5-BE19-4D3D-AA33-D71FEF9880A0}"/>
    <dgm:cxn modelId="{916A03EC-3FAE-4547-BE40-180FFC54C208}" type="presParOf" srcId="{DAA72766-95E6-48C4-B7D8-3BA845494A20}" destId="{83EE8D1B-A27B-4471-996E-4AFC2136E699}" srcOrd="0" destOrd="0" presId="urn:microsoft.com/office/officeart/2005/8/layout/default"/>
    <dgm:cxn modelId="{C9C4754B-F221-4B22-9887-640EE4404B0E}" type="presParOf" srcId="{DAA72766-95E6-48C4-B7D8-3BA845494A20}" destId="{38A7B638-FA8C-48FE-BA17-0CB1F0E1CB70}" srcOrd="1" destOrd="0" presId="urn:microsoft.com/office/officeart/2005/8/layout/default"/>
    <dgm:cxn modelId="{9AB8C8D1-CA3D-4F2B-AC9C-0EB33E9735DB}" type="presParOf" srcId="{DAA72766-95E6-48C4-B7D8-3BA845494A20}" destId="{30A6791A-1659-46A5-AE5B-046B7419656D}" srcOrd="2" destOrd="0" presId="urn:microsoft.com/office/officeart/2005/8/layout/default"/>
    <dgm:cxn modelId="{6530691E-872E-49BD-B460-2A8BEA73DD35}" type="presParOf" srcId="{DAA72766-95E6-48C4-B7D8-3BA845494A20}" destId="{275E5B20-E189-4B2B-AD43-6339E0214CF1}" srcOrd="3" destOrd="0" presId="urn:microsoft.com/office/officeart/2005/8/layout/default"/>
    <dgm:cxn modelId="{0D0B684B-F0A7-4E88-A356-CD9663BB7D21}" type="presParOf" srcId="{DAA72766-95E6-48C4-B7D8-3BA845494A20}" destId="{6A56DDC5-C941-4ED1-9906-51749D68747F}" srcOrd="4" destOrd="0" presId="urn:microsoft.com/office/officeart/2005/8/layout/default"/>
    <dgm:cxn modelId="{23978229-B5C2-44C6-AD93-6C08FE6F3694}" type="presParOf" srcId="{DAA72766-95E6-48C4-B7D8-3BA845494A20}" destId="{58ACF60D-845A-4E19-A081-F00070EA17FC}" srcOrd="5" destOrd="0" presId="urn:microsoft.com/office/officeart/2005/8/layout/default"/>
    <dgm:cxn modelId="{D59D9AC2-D411-42C1-954E-52299527D764}" type="presParOf" srcId="{DAA72766-95E6-48C4-B7D8-3BA845494A20}" destId="{4A1143B7-445F-4843-B6BB-2D11FE681806}" srcOrd="6" destOrd="0" presId="urn:microsoft.com/office/officeart/2005/8/layout/default"/>
    <dgm:cxn modelId="{26692EE5-2B82-40AE-8316-E904681920B7}" type="presParOf" srcId="{DAA72766-95E6-48C4-B7D8-3BA845494A20}" destId="{F75361A0-1154-4A89-9B65-379F8BF091F9}" srcOrd="7" destOrd="0" presId="urn:microsoft.com/office/officeart/2005/8/layout/default"/>
    <dgm:cxn modelId="{DBD203B4-6804-49CE-B0D0-4F374FDE836D}" type="presParOf" srcId="{DAA72766-95E6-48C4-B7D8-3BA845494A20}" destId="{5F7EF47E-E0C0-432F-8F3B-29CB600D3E10}"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98F45E9-60A1-4FCE-BE65-185085BD40C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C661CE9-080E-4845-A6C8-BC7C35D77923}">
      <dgm:prSet custT="1"/>
      <dgm:spPr/>
      <dgm:t>
        <a:bodyPr/>
        <a:lstStyle/>
        <a:p>
          <a:pPr>
            <a:lnSpc>
              <a:spcPct val="100000"/>
            </a:lnSpc>
          </a:pPr>
          <a:r>
            <a:rPr lang="en-GH" sz="2200" dirty="0">
              <a:latin typeface="Niveau Grotesk Black"/>
            </a:rPr>
            <a:t>Emphasizes robust project planning with a clearly defined scope and specific environmental goals to prevent mission drift.</a:t>
          </a:r>
          <a:endParaRPr lang="en-US" sz="2200" dirty="0">
            <a:latin typeface="Niveau Grotesk Black"/>
          </a:endParaRPr>
        </a:p>
      </dgm:t>
    </dgm:pt>
    <dgm:pt modelId="{C1EFD434-E9EB-49B3-A326-4EA8189932B1}" type="parTrans" cxnId="{4886F5E4-B4CE-45F4-B3FF-E3C10D2CA985}">
      <dgm:prSet/>
      <dgm:spPr/>
      <dgm:t>
        <a:bodyPr/>
        <a:lstStyle/>
        <a:p>
          <a:endParaRPr lang="en-US" sz="2200">
            <a:latin typeface="Niveau Grotesk Black"/>
          </a:endParaRPr>
        </a:p>
      </dgm:t>
    </dgm:pt>
    <dgm:pt modelId="{CC19E769-2687-4137-B51C-4587CA0B251B}" type="sibTrans" cxnId="{4886F5E4-B4CE-45F4-B3FF-E3C10D2CA985}">
      <dgm:prSet/>
      <dgm:spPr/>
      <dgm:t>
        <a:bodyPr/>
        <a:lstStyle/>
        <a:p>
          <a:endParaRPr lang="en-US" sz="2200">
            <a:latin typeface="Niveau Grotesk Black"/>
          </a:endParaRPr>
        </a:p>
      </dgm:t>
    </dgm:pt>
    <dgm:pt modelId="{A8C02C31-6799-4995-B609-B14D3B829AF7}">
      <dgm:prSet custT="1"/>
      <dgm:spPr/>
      <dgm:t>
        <a:bodyPr/>
        <a:lstStyle/>
        <a:p>
          <a:pPr>
            <a:lnSpc>
              <a:spcPct val="100000"/>
            </a:lnSpc>
          </a:pPr>
          <a:r>
            <a:rPr lang="en-GH" sz="2200">
              <a:latin typeface="Niveau Grotesk Black"/>
            </a:rPr>
            <a:t>Includes stakeholder mapping and engagement, ensuring the participation of local residents, traditional leaders, civil society, and district assemblies.</a:t>
          </a:r>
          <a:endParaRPr lang="en-US" sz="2200">
            <a:latin typeface="Niveau Grotesk Black"/>
          </a:endParaRPr>
        </a:p>
      </dgm:t>
    </dgm:pt>
    <dgm:pt modelId="{B08DD1D6-9D58-4B4C-B8DA-046072DEF325}" type="parTrans" cxnId="{39BF4951-40DC-49CA-8EF7-41508A0DF413}">
      <dgm:prSet/>
      <dgm:spPr/>
      <dgm:t>
        <a:bodyPr/>
        <a:lstStyle/>
        <a:p>
          <a:endParaRPr lang="en-US" sz="2200">
            <a:latin typeface="Niveau Grotesk Black"/>
          </a:endParaRPr>
        </a:p>
      </dgm:t>
    </dgm:pt>
    <dgm:pt modelId="{E3F327B8-2F6B-4CE2-B091-7E39D907C3DF}" type="sibTrans" cxnId="{39BF4951-40DC-49CA-8EF7-41508A0DF413}">
      <dgm:prSet/>
      <dgm:spPr/>
      <dgm:t>
        <a:bodyPr/>
        <a:lstStyle/>
        <a:p>
          <a:endParaRPr lang="en-US" sz="2200">
            <a:latin typeface="Niveau Grotesk Black"/>
          </a:endParaRPr>
        </a:p>
      </dgm:t>
    </dgm:pt>
    <dgm:pt modelId="{609564A1-F860-4B9F-B0DA-ADC368740176}">
      <dgm:prSet custT="1"/>
      <dgm:spPr/>
      <dgm:t>
        <a:bodyPr/>
        <a:lstStyle/>
        <a:p>
          <a:pPr>
            <a:lnSpc>
              <a:spcPct val="100000"/>
            </a:lnSpc>
          </a:pPr>
          <a:r>
            <a:rPr lang="en-GH" sz="2200">
              <a:latin typeface="Niveau Grotesk Black"/>
            </a:rPr>
            <a:t>Requires baseline environmental assessments to set benchmarks and KPIs for tracking progress and impact over time.</a:t>
          </a:r>
          <a:endParaRPr lang="en-US" sz="2200">
            <a:latin typeface="Niveau Grotesk Black"/>
          </a:endParaRPr>
        </a:p>
      </dgm:t>
    </dgm:pt>
    <dgm:pt modelId="{95970B5F-A836-4AEE-8364-8B00BBB43782}" type="parTrans" cxnId="{0053F30F-20FA-48E9-B342-FB9DCFC29C0D}">
      <dgm:prSet/>
      <dgm:spPr/>
      <dgm:t>
        <a:bodyPr/>
        <a:lstStyle/>
        <a:p>
          <a:endParaRPr lang="en-US" sz="2200">
            <a:latin typeface="Niveau Grotesk Black"/>
          </a:endParaRPr>
        </a:p>
      </dgm:t>
    </dgm:pt>
    <dgm:pt modelId="{9E99B048-252D-41C6-AE40-5C12BBA98C6C}" type="sibTrans" cxnId="{0053F30F-20FA-48E9-B342-FB9DCFC29C0D}">
      <dgm:prSet/>
      <dgm:spPr/>
      <dgm:t>
        <a:bodyPr/>
        <a:lstStyle/>
        <a:p>
          <a:endParaRPr lang="en-US" sz="2200">
            <a:latin typeface="Niveau Grotesk Black"/>
          </a:endParaRPr>
        </a:p>
      </dgm:t>
    </dgm:pt>
    <dgm:pt modelId="{BE4FDED5-C04D-41F9-8752-2FDFE916B383}" type="pres">
      <dgm:prSet presAssocID="{F98F45E9-60A1-4FCE-BE65-185085BD40C6}" presName="root" presStyleCnt="0">
        <dgm:presLayoutVars>
          <dgm:dir/>
          <dgm:resizeHandles val="exact"/>
        </dgm:presLayoutVars>
      </dgm:prSet>
      <dgm:spPr/>
    </dgm:pt>
    <dgm:pt modelId="{EE90463F-BD03-440E-B33F-40F1DEC0F89A}" type="pres">
      <dgm:prSet presAssocID="{CC661CE9-080E-4845-A6C8-BC7C35D77923}" presName="compNode" presStyleCnt="0"/>
      <dgm:spPr/>
    </dgm:pt>
    <dgm:pt modelId="{1D3559EA-4357-4FB8-839B-08FE6F60A151}" type="pres">
      <dgm:prSet presAssocID="{CC661CE9-080E-4845-A6C8-BC7C35D77923}" presName="bgRect" presStyleLbl="bgShp" presStyleIdx="0" presStyleCnt="3"/>
      <dgm:spPr/>
    </dgm:pt>
    <dgm:pt modelId="{ADA43097-D6CC-4853-BB45-5B999CCCA7CF}" type="pres">
      <dgm:prSet presAssocID="{CC661CE9-080E-4845-A6C8-BC7C35D7792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943736B5-6257-4EC3-8DDD-23F25F995105}" type="pres">
      <dgm:prSet presAssocID="{CC661CE9-080E-4845-A6C8-BC7C35D77923}" presName="spaceRect" presStyleCnt="0"/>
      <dgm:spPr/>
    </dgm:pt>
    <dgm:pt modelId="{F2476E5F-5829-4572-8608-40F4672712CB}" type="pres">
      <dgm:prSet presAssocID="{CC661CE9-080E-4845-A6C8-BC7C35D77923}" presName="parTx" presStyleLbl="revTx" presStyleIdx="0" presStyleCnt="3">
        <dgm:presLayoutVars>
          <dgm:chMax val="0"/>
          <dgm:chPref val="0"/>
        </dgm:presLayoutVars>
      </dgm:prSet>
      <dgm:spPr/>
    </dgm:pt>
    <dgm:pt modelId="{8126D41E-E635-40F2-AF99-0BA1060692AD}" type="pres">
      <dgm:prSet presAssocID="{CC19E769-2687-4137-B51C-4587CA0B251B}" presName="sibTrans" presStyleCnt="0"/>
      <dgm:spPr/>
    </dgm:pt>
    <dgm:pt modelId="{CA772B6F-F552-48A1-8C92-9C4F1E4717D1}" type="pres">
      <dgm:prSet presAssocID="{A8C02C31-6799-4995-B609-B14D3B829AF7}" presName="compNode" presStyleCnt="0"/>
      <dgm:spPr/>
    </dgm:pt>
    <dgm:pt modelId="{F4D438C2-D543-4F2D-8234-77312D6794B5}" type="pres">
      <dgm:prSet presAssocID="{A8C02C31-6799-4995-B609-B14D3B829AF7}" presName="bgRect" presStyleLbl="bgShp" presStyleIdx="1" presStyleCnt="3"/>
      <dgm:spPr/>
    </dgm:pt>
    <dgm:pt modelId="{3601418D-E800-4A2D-A630-41AC6DFCE384}" type="pres">
      <dgm:prSet presAssocID="{A8C02C31-6799-4995-B609-B14D3B829AF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eting"/>
        </a:ext>
      </dgm:extLst>
    </dgm:pt>
    <dgm:pt modelId="{0008528D-B403-4003-A9FA-256ABCFB10AF}" type="pres">
      <dgm:prSet presAssocID="{A8C02C31-6799-4995-B609-B14D3B829AF7}" presName="spaceRect" presStyleCnt="0"/>
      <dgm:spPr/>
    </dgm:pt>
    <dgm:pt modelId="{37BADE44-E5BF-4E6F-99B3-DBDC6C501FC0}" type="pres">
      <dgm:prSet presAssocID="{A8C02C31-6799-4995-B609-B14D3B829AF7}" presName="parTx" presStyleLbl="revTx" presStyleIdx="1" presStyleCnt="3">
        <dgm:presLayoutVars>
          <dgm:chMax val="0"/>
          <dgm:chPref val="0"/>
        </dgm:presLayoutVars>
      </dgm:prSet>
      <dgm:spPr/>
    </dgm:pt>
    <dgm:pt modelId="{0C93D251-7675-48F9-98A1-6B9D931129A3}" type="pres">
      <dgm:prSet presAssocID="{E3F327B8-2F6B-4CE2-B091-7E39D907C3DF}" presName="sibTrans" presStyleCnt="0"/>
      <dgm:spPr/>
    </dgm:pt>
    <dgm:pt modelId="{B13BAB8E-E989-4013-A08F-04E9D3D45CA9}" type="pres">
      <dgm:prSet presAssocID="{609564A1-F860-4B9F-B0DA-ADC368740176}" presName="compNode" presStyleCnt="0"/>
      <dgm:spPr/>
    </dgm:pt>
    <dgm:pt modelId="{F03ADAD1-9C04-4970-B55A-6BECF2D9979B}" type="pres">
      <dgm:prSet presAssocID="{609564A1-F860-4B9F-B0DA-ADC368740176}" presName="bgRect" presStyleLbl="bgShp" presStyleIdx="2" presStyleCnt="3"/>
      <dgm:spPr/>
    </dgm:pt>
    <dgm:pt modelId="{1E474437-19C7-46C5-B340-0A21762E3E67}" type="pres">
      <dgm:prSet presAssocID="{609564A1-F860-4B9F-B0DA-ADC36874017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BB2A7040-20B0-4C9C-A914-F2B4456A7A8D}" type="pres">
      <dgm:prSet presAssocID="{609564A1-F860-4B9F-B0DA-ADC368740176}" presName="spaceRect" presStyleCnt="0"/>
      <dgm:spPr/>
    </dgm:pt>
    <dgm:pt modelId="{DC8EBC90-7BB3-46CA-9084-C6645F134752}" type="pres">
      <dgm:prSet presAssocID="{609564A1-F860-4B9F-B0DA-ADC368740176}" presName="parTx" presStyleLbl="revTx" presStyleIdx="2" presStyleCnt="3">
        <dgm:presLayoutVars>
          <dgm:chMax val="0"/>
          <dgm:chPref val="0"/>
        </dgm:presLayoutVars>
      </dgm:prSet>
      <dgm:spPr/>
    </dgm:pt>
  </dgm:ptLst>
  <dgm:cxnLst>
    <dgm:cxn modelId="{0053F30F-20FA-48E9-B342-FB9DCFC29C0D}" srcId="{F98F45E9-60A1-4FCE-BE65-185085BD40C6}" destId="{609564A1-F860-4B9F-B0DA-ADC368740176}" srcOrd="2" destOrd="0" parTransId="{95970B5F-A836-4AEE-8364-8B00BBB43782}" sibTransId="{9E99B048-252D-41C6-AE40-5C12BBA98C6C}"/>
    <dgm:cxn modelId="{89934F31-2AF8-4D1F-952A-15697F0FF23E}" type="presOf" srcId="{CC661CE9-080E-4845-A6C8-BC7C35D77923}" destId="{F2476E5F-5829-4572-8608-40F4672712CB}" srcOrd="0" destOrd="0" presId="urn:microsoft.com/office/officeart/2018/2/layout/IconVerticalSolidList"/>
    <dgm:cxn modelId="{39BF4951-40DC-49CA-8EF7-41508A0DF413}" srcId="{F98F45E9-60A1-4FCE-BE65-185085BD40C6}" destId="{A8C02C31-6799-4995-B609-B14D3B829AF7}" srcOrd="1" destOrd="0" parTransId="{B08DD1D6-9D58-4B4C-B8DA-046072DEF325}" sibTransId="{E3F327B8-2F6B-4CE2-B091-7E39D907C3DF}"/>
    <dgm:cxn modelId="{8784F87E-5392-4D77-940F-8FB2B3AC060A}" type="presOf" srcId="{609564A1-F860-4B9F-B0DA-ADC368740176}" destId="{DC8EBC90-7BB3-46CA-9084-C6645F134752}" srcOrd="0" destOrd="0" presId="urn:microsoft.com/office/officeart/2018/2/layout/IconVerticalSolidList"/>
    <dgm:cxn modelId="{F49C6792-83BE-4AA8-9D7B-7F3D40D442B3}" type="presOf" srcId="{F98F45E9-60A1-4FCE-BE65-185085BD40C6}" destId="{BE4FDED5-C04D-41F9-8752-2FDFE916B383}" srcOrd="0" destOrd="0" presId="urn:microsoft.com/office/officeart/2018/2/layout/IconVerticalSolidList"/>
    <dgm:cxn modelId="{D0062ED9-ED0A-4945-8564-240D9AAD1678}" type="presOf" srcId="{A8C02C31-6799-4995-B609-B14D3B829AF7}" destId="{37BADE44-E5BF-4E6F-99B3-DBDC6C501FC0}" srcOrd="0" destOrd="0" presId="urn:microsoft.com/office/officeart/2018/2/layout/IconVerticalSolidList"/>
    <dgm:cxn modelId="{4886F5E4-B4CE-45F4-B3FF-E3C10D2CA985}" srcId="{F98F45E9-60A1-4FCE-BE65-185085BD40C6}" destId="{CC661CE9-080E-4845-A6C8-BC7C35D77923}" srcOrd="0" destOrd="0" parTransId="{C1EFD434-E9EB-49B3-A326-4EA8189932B1}" sibTransId="{CC19E769-2687-4137-B51C-4587CA0B251B}"/>
    <dgm:cxn modelId="{3E9C2801-F485-419D-9266-F91A687B65D0}" type="presParOf" srcId="{BE4FDED5-C04D-41F9-8752-2FDFE916B383}" destId="{EE90463F-BD03-440E-B33F-40F1DEC0F89A}" srcOrd="0" destOrd="0" presId="urn:microsoft.com/office/officeart/2018/2/layout/IconVerticalSolidList"/>
    <dgm:cxn modelId="{564CBD63-26B4-4E96-AB46-6BCA4BC95295}" type="presParOf" srcId="{EE90463F-BD03-440E-B33F-40F1DEC0F89A}" destId="{1D3559EA-4357-4FB8-839B-08FE6F60A151}" srcOrd="0" destOrd="0" presId="urn:microsoft.com/office/officeart/2018/2/layout/IconVerticalSolidList"/>
    <dgm:cxn modelId="{BF9C296F-44ED-465C-BFB8-85DFDF0E280C}" type="presParOf" srcId="{EE90463F-BD03-440E-B33F-40F1DEC0F89A}" destId="{ADA43097-D6CC-4853-BB45-5B999CCCA7CF}" srcOrd="1" destOrd="0" presId="urn:microsoft.com/office/officeart/2018/2/layout/IconVerticalSolidList"/>
    <dgm:cxn modelId="{94808DBE-E154-4AD3-B627-CFE56E715E87}" type="presParOf" srcId="{EE90463F-BD03-440E-B33F-40F1DEC0F89A}" destId="{943736B5-6257-4EC3-8DDD-23F25F995105}" srcOrd="2" destOrd="0" presId="urn:microsoft.com/office/officeart/2018/2/layout/IconVerticalSolidList"/>
    <dgm:cxn modelId="{C56A63FD-631F-4D1D-857A-6A262AB90703}" type="presParOf" srcId="{EE90463F-BD03-440E-B33F-40F1DEC0F89A}" destId="{F2476E5F-5829-4572-8608-40F4672712CB}" srcOrd="3" destOrd="0" presId="urn:microsoft.com/office/officeart/2018/2/layout/IconVerticalSolidList"/>
    <dgm:cxn modelId="{EF3CD5E9-2A37-4C90-B201-E7A53A775278}" type="presParOf" srcId="{BE4FDED5-C04D-41F9-8752-2FDFE916B383}" destId="{8126D41E-E635-40F2-AF99-0BA1060692AD}" srcOrd="1" destOrd="0" presId="urn:microsoft.com/office/officeart/2018/2/layout/IconVerticalSolidList"/>
    <dgm:cxn modelId="{5F243040-0BD4-45F2-BD32-82BA94EAD4AC}" type="presParOf" srcId="{BE4FDED5-C04D-41F9-8752-2FDFE916B383}" destId="{CA772B6F-F552-48A1-8C92-9C4F1E4717D1}" srcOrd="2" destOrd="0" presId="urn:microsoft.com/office/officeart/2018/2/layout/IconVerticalSolidList"/>
    <dgm:cxn modelId="{2BCA321B-A97A-422A-B456-9A4480BD3D77}" type="presParOf" srcId="{CA772B6F-F552-48A1-8C92-9C4F1E4717D1}" destId="{F4D438C2-D543-4F2D-8234-77312D6794B5}" srcOrd="0" destOrd="0" presId="urn:microsoft.com/office/officeart/2018/2/layout/IconVerticalSolidList"/>
    <dgm:cxn modelId="{796ABF4D-9B3A-4301-BCFC-E7EB7DFD9164}" type="presParOf" srcId="{CA772B6F-F552-48A1-8C92-9C4F1E4717D1}" destId="{3601418D-E800-4A2D-A630-41AC6DFCE384}" srcOrd="1" destOrd="0" presId="urn:microsoft.com/office/officeart/2018/2/layout/IconVerticalSolidList"/>
    <dgm:cxn modelId="{14186FA7-34C4-4459-A051-B2C28D49D796}" type="presParOf" srcId="{CA772B6F-F552-48A1-8C92-9C4F1E4717D1}" destId="{0008528D-B403-4003-A9FA-256ABCFB10AF}" srcOrd="2" destOrd="0" presId="urn:microsoft.com/office/officeart/2018/2/layout/IconVerticalSolidList"/>
    <dgm:cxn modelId="{EA9F255F-1CB7-4C46-915A-0C12817C5060}" type="presParOf" srcId="{CA772B6F-F552-48A1-8C92-9C4F1E4717D1}" destId="{37BADE44-E5BF-4E6F-99B3-DBDC6C501FC0}" srcOrd="3" destOrd="0" presId="urn:microsoft.com/office/officeart/2018/2/layout/IconVerticalSolidList"/>
    <dgm:cxn modelId="{A402EA93-B9E0-414E-B4BB-36E9367D8B47}" type="presParOf" srcId="{BE4FDED5-C04D-41F9-8752-2FDFE916B383}" destId="{0C93D251-7675-48F9-98A1-6B9D931129A3}" srcOrd="3" destOrd="0" presId="urn:microsoft.com/office/officeart/2018/2/layout/IconVerticalSolidList"/>
    <dgm:cxn modelId="{3555B3C8-C822-4C91-94CE-7911AD213BFA}" type="presParOf" srcId="{BE4FDED5-C04D-41F9-8752-2FDFE916B383}" destId="{B13BAB8E-E989-4013-A08F-04E9D3D45CA9}" srcOrd="4" destOrd="0" presId="urn:microsoft.com/office/officeart/2018/2/layout/IconVerticalSolidList"/>
    <dgm:cxn modelId="{1C3C00B1-B5C2-45FA-B8DF-A3676B11D5B9}" type="presParOf" srcId="{B13BAB8E-E989-4013-A08F-04E9D3D45CA9}" destId="{F03ADAD1-9C04-4970-B55A-6BECF2D9979B}" srcOrd="0" destOrd="0" presId="urn:microsoft.com/office/officeart/2018/2/layout/IconVerticalSolidList"/>
    <dgm:cxn modelId="{BA72D15C-504A-4647-9C71-C1C4498CB5C8}" type="presParOf" srcId="{B13BAB8E-E989-4013-A08F-04E9D3D45CA9}" destId="{1E474437-19C7-46C5-B340-0A21762E3E67}" srcOrd="1" destOrd="0" presId="urn:microsoft.com/office/officeart/2018/2/layout/IconVerticalSolidList"/>
    <dgm:cxn modelId="{F37F2228-8DEB-419F-8F65-3C67C4473B84}" type="presParOf" srcId="{B13BAB8E-E989-4013-A08F-04E9D3D45CA9}" destId="{BB2A7040-20B0-4C9C-A914-F2B4456A7A8D}" srcOrd="2" destOrd="0" presId="urn:microsoft.com/office/officeart/2018/2/layout/IconVerticalSolidList"/>
    <dgm:cxn modelId="{6D08B744-143F-4DFE-B60F-EDEF8109BB27}" type="presParOf" srcId="{B13BAB8E-E989-4013-A08F-04E9D3D45CA9}" destId="{DC8EBC90-7BB3-46CA-9084-C6645F13475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83B295C-792E-4A05-BA98-6270F6779C21}" type="doc">
      <dgm:prSet loTypeId="urn:microsoft.com/office/officeart/2018/2/layout/IconCircleList" loCatId="icon" qsTypeId="urn:microsoft.com/office/officeart/2005/8/quickstyle/simple1" qsCatId="simple" csTypeId="urn:microsoft.com/office/officeart/2005/8/colors/accent2_1" csCatId="accent2" phldr="1"/>
      <dgm:spPr/>
      <dgm:t>
        <a:bodyPr/>
        <a:lstStyle/>
        <a:p>
          <a:endParaRPr lang="en-US"/>
        </a:p>
      </dgm:t>
    </dgm:pt>
    <dgm:pt modelId="{AE499590-B666-4EF4-A64E-4D71F27E5DCA}">
      <dgm:prSet custT="1"/>
      <dgm:spPr/>
      <dgm:t>
        <a:bodyPr/>
        <a:lstStyle/>
        <a:p>
          <a:pPr>
            <a:lnSpc>
              <a:spcPct val="100000"/>
            </a:lnSpc>
          </a:pPr>
          <a:r>
            <a:rPr lang="en-GH" sz="2000" dirty="0">
              <a:latin typeface="Niveau Grotesk Black"/>
            </a:rPr>
            <a:t>Advocates for early risk identification and mitigation planning across legal, environmental, and social domains.</a:t>
          </a:r>
          <a:endParaRPr lang="en-US" sz="2000" dirty="0">
            <a:latin typeface="Niveau Grotesk Black"/>
          </a:endParaRPr>
        </a:p>
      </dgm:t>
    </dgm:pt>
    <dgm:pt modelId="{1E4908A2-6439-4DDB-85D4-90653151E048}" type="parTrans" cxnId="{7C3B5CB2-D15B-4DA9-BC78-1337DBE98F0F}">
      <dgm:prSet/>
      <dgm:spPr/>
      <dgm:t>
        <a:bodyPr/>
        <a:lstStyle/>
        <a:p>
          <a:endParaRPr lang="en-US" sz="2000">
            <a:latin typeface="Niveau Grotesk Black"/>
          </a:endParaRPr>
        </a:p>
      </dgm:t>
    </dgm:pt>
    <dgm:pt modelId="{D34745E0-5EB2-4DD1-AF97-3011E63B5804}" type="sibTrans" cxnId="{7C3B5CB2-D15B-4DA9-BC78-1337DBE98F0F}">
      <dgm:prSet/>
      <dgm:spPr/>
      <dgm:t>
        <a:bodyPr/>
        <a:lstStyle/>
        <a:p>
          <a:pPr>
            <a:lnSpc>
              <a:spcPct val="100000"/>
            </a:lnSpc>
          </a:pPr>
          <a:endParaRPr lang="en-US" sz="2000">
            <a:latin typeface="Niveau Grotesk Black"/>
          </a:endParaRPr>
        </a:p>
      </dgm:t>
    </dgm:pt>
    <dgm:pt modelId="{E39F11E3-9298-4600-9A4C-E361BB3A20DC}">
      <dgm:prSet custT="1"/>
      <dgm:spPr/>
      <dgm:t>
        <a:bodyPr/>
        <a:lstStyle/>
        <a:p>
          <a:pPr>
            <a:lnSpc>
              <a:spcPct val="100000"/>
            </a:lnSpc>
          </a:pPr>
          <a:r>
            <a:rPr lang="en-GH" sz="2000">
              <a:latin typeface="Niveau Grotesk Black"/>
            </a:rPr>
            <a:t>Environmental and Social Impact Assessments (ESIAs) must be integrated at all stages of project planning.</a:t>
          </a:r>
          <a:endParaRPr lang="en-US" sz="2000">
            <a:latin typeface="Niveau Grotesk Black"/>
          </a:endParaRPr>
        </a:p>
      </dgm:t>
    </dgm:pt>
    <dgm:pt modelId="{D33A67F8-FFA4-4B23-8C9E-2EB06B455957}" type="parTrans" cxnId="{B244C7C4-9ABA-4405-B301-EC3E9C9B292C}">
      <dgm:prSet/>
      <dgm:spPr/>
      <dgm:t>
        <a:bodyPr/>
        <a:lstStyle/>
        <a:p>
          <a:endParaRPr lang="en-US" sz="2000">
            <a:latin typeface="Niveau Grotesk Black"/>
          </a:endParaRPr>
        </a:p>
      </dgm:t>
    </dgm:pt>
    <dgm:pt modelId="{CEAD9B25-B59E-497F-93A4-7C96FD09345B}" type="sibTrans" cxnId="{B244C7C4-9ABA-4405-B301-EC3E9C9B292C}">
      <dgm:prSet/>
      <dgm:spPr/>
      <dgm:t>
        <a:bodyPr/>
        <a:lstStyle/>
        <a:p>
          <a:pPr>
            <a:lnSpc>
              <a:spcPct val="100000"/>
            </a:lnSpc>
          </a:pPr>
          <a:endParaRPr lang="en-US" sz="2000">
            <a:latin typeface="Niveau Grotesk Black"/>
          </a:endParaRPr>
        </a:p>
      </dgm:t>
    </dgm:pt>
    <dgm:pt modelId="{B8B69C5D-767B-4BC5-AB4C-506146C2200D}">
      <dgm:prSet custT="1"/>
      <dgm:spPr/>
      <dgm:t>
        <a:bodyPr/>
        <a:lstStyle/>
        <a:p>
          <a:pPr>
            <a:lnSpc>
              <a:spcPct val="100000"/>
            </a:lnSpc>
          </a:pPr>
          <a:r>
            <a:rPr lang="en-GH" sz="2000">
              <a:latin typeface="Niveau Grotesk Black"/>
            </a:rPr>
            <a:t>Ongoing compliance audits are essential to ensure adherence to national and international environmental standards, enhancing transparency and public trust.</a:t>
          </a:r>
          <a:endParaRPr lang="en-US" sz="2000">
            <a:latin typeface="Niveau Grotesk Black"/>
          </a:endParaRPr>
        </a:p>
      </dgm:t>
    </dgm:pt>
    <dgm:pt modelId="{3467BB9C-296B-4779-A30A-2653B05124FF}" type="parTrans" cxnId="{6A189DB6-32E6-4291-9CCB-6C6203AB7CDC}">
      <dgm:prSet/>
      <dgm:spPr/>
      <dgm:t>
        <a:bodyPr/>
        <a:lstStyle/>
        <a:p>
          <a:endParaRPr lang="en-US" sz="2000">
            <a:latin typeface="Niveau Grotesk Black"/>
          </a:endParaRPr>
        </a:p>
      </dgm:t>
    </dgm:pt>
    <dgm:pt modelId="{C0E17AFE-8933-4A66-80EB-14507E23AAA9}" type="sibTrans" cxnId="{6A189DB6-32E6-4291-9CCB-6C6203AB7CDC}">
      <dgm:prSet/>
      <dgm:spPr/>
      <dgm:t>
        <a:bodyPr/>
        <a:lstStyle/>
        <a:p>
          <a:endParaRPr lang="en-US" sz="2000">
            <a:latin typeface="Niveau Grotesk Black"/>
          </a:endParaRPr>
        </a:p>
      </dgm:t>
    </dgm:pt>
    <dgm:pt modelId="{62C72D7A-BBD9-4E3C-9CBC-D8E394DFC40F}" type="pres">
      <dgm:prSet presAssocID="{783B295C-792E-4A05-BA98-6270F6779C21}" presName="root" presStyleCnt="0">
        <dgm:presLayoutVars>
          <dgm:dir/>
          <dgm:resizeHandles val="exact"/>
        </dgm:presLayoutVars>
      </dgm:prSet>
      <dgm:spPr/>
    </dgm:pt>
    <dgm:pt modelId="{BFB14A69-447E-4A2E-82DB-0F537E133F46}" type="pres">
      <dgm:prSet presAssocID="{783B295C-792E-4A05-BA98-6270F6779C21}" presName="container" presStyleCnt="0">
        <dgm:presLayoutVars>
          <dgm:dir/>
          <dgm:resizeHandles val="exact"/>
        </dgm:presLayoutVars>
      </dgm:prSet>
      <dgm:spPr/>
    </dgm:pt>
    <dgm:pt modelId="{8A870843-5515-438B-9E66-C310AC5B0CBC}" type="pres">
      <dgm:prSet presAssocID="{AE499590-B666-4EF4-A64E-4D71F27E5DCA}" presName="compNode" presStyleCnt="0"/>
      <dgm:spPr/>
    </dgm:pt>
    <dgm:pt modelId="{D923ADCD-D75F-4327-BE76-50319EA81C54}" type="pres">
      <dgm:prSet presAssocID="{AE499590-B666-4EF4-A64E-4D71F27E5DCA}" presName="iconBgRect" presStyleLbl="bgShp" presStyleIdx="0" presStyleCnt="3"/>
      <dgm:spPr/>
    </dgm:pt>
    <dgm:pt modelId="{7C58A2EF-53AB-4B81-9A1C-CA981E07CC40}" type="pres">
      <dgm:prSet presAssocID="{AE499590-B666-4EF4-A64E-4D71F27E5DC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eciduous tree"/>
        </a:ext>
      </dgm:extLst>
    </dgm:pt>
    <dgm:pt modelId="{A56C42BA-733D-4261-80E3-08FD7778A2C3}" type="pres">
      <dgm:prSet presAssocID="{AE499590-B666-4EF4-A64E-4D71F27E5DCA}" presName="spaceRect" presStyleCnt="0"/>
      <dgm:spPr/>
    </dgm:pt>
    <dgm:pt modelId="{1C361546-C527-4C16-9D6D-9B685E7ACDB8}" type="pres">
      <dgm:prSet presAssocID="{AE499590-B666-4EF4-A64E-4D71F27E5DCA}" presName="textRect" presStyleLbl="revTx" presStyleIdx="0" presStyleCnt="3">
        <dgm:presLayoutVars>
          <dgm:chMax val="1"/>
          <dgm:chPref val="1"/>
        </dgm:presLayoutVars>
      </dgm:prSet>
      <dgm:spPr/>
    </dgm:pt>
    <dgm:pt modelId="{395FFC85-4DE1-446D-A6CF-772D6A01CFAD}" type="pres">
      <dgm:prSet presAssocID="{D34745E0-5EB2-4DD1-AF97-3011E63B5804}" presName="sibTrans" presStyleLbl="sibTrans2D1" presStyleIdx="0" presStyleCnt="0"/>
      <dgm:spPr/>
    </dgm:pt>
    <dgm:pt modelId="{A7CB6080-990F-4FF4-BC56-D911A0839FD4}" type="pres">
      <dgm:prSet presAssocID="{E39F11E3-9298-4600-9A4C-E361BB3A20DC}" presName="compNode" presStyleCnt="0"/>
      <dgm:spPr/>
    </dgm:pt>
    <dgm:pt modelId="{862A9985-E489-4BC3-90BC-24F2E2E86D93}" type="pres">
      <dgm:prSet presAssocID="{E39F11E3-9298-4600-9A4C-E361BB3A20DC}" presName="iconBgRect" presStyleLbl="bgShp" presStyleIdx="1" presStyleCnt="3"/>
      <dgm:spPr/>
    </dgm:pt>
    <dgm:pt modelId="{AC8D1DC1-BE08-4970-9DA4-8C2751A47057}" type="pres">
      <dgm:prSet presAssocID="{E39F11E3-9298-4600-9A4C-E361BB3A20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ark scene"/>
        </a:ext>
      </dgm:extLst>
    </dgm:pt>
    <dgm:pt modelId="{6C9155D4-5446-4B5D-9672-3B29BBF4F7DC}" type="pres">
      <dgm:prSet presAssocID="{E39F11E3-9298-4600-9A4C-E361BB3A20DC}" presName="spaceRect" presStyleCnt="0"/>
      <dgm:spPr/>
    </dgm:pt>
    <dgm:pt modelId="{F23AACB3-7189-4787-A593-4AFE7307ABBA}" type="pres">
      <dgm:prSet presAssocID="{E39F11E3-9298-4600-9A4C-E361BB3A20DC}" presName="textRect" presStyleLbl="revTx" presStyleIdx="1" presStyleCnt="3">
        <dgm:presLayoutVars>
          <dgm:chMax val="1"/>
          <dgm:chPref val="1"/>
        </dgm:presLayoutVars>
      </dgm:prSet>
      <dgm:spPr/>
    </dgm:pt>
    <dgm:pt modelId="{F96EC0F9-2C07-4B3C-9A84-4FA7EFD1AE62}" type="pres">
      <dgm:prSet presAssocID="{CEAD9B25-B59E-497F-93A4-7C96FD09345B}" presName="sibTrans" presStyleLbl="sibTrans2D1" presStyleIdx="0" presStyleCnt="0"/>
      <dgm:spPr/>
    </dgm:pt>
    <dgm:pt modelId="{A7C5B392-F29E-4A5D-94C8-E2249CBDD35D}" type="pres">
      <dgm:prSet presAssocID="{B8B69C5D-767B-4BC5-AB4C-506146C2200D}" presName="compNode" presStyleCnt="0"/>
      <dgm:spPr/>
    </dgm:pt>
    <dgm:pt modelId="{ACC9A057-29FA-402D-AC2D-53921BCEC164}" type="pres">
      <dgm:prSet presAssocID="{B8B69C5D-767B-4BC5-AB4C-506146C2200D}" presName="iconBgRect" presStyleLbl="bgShp" presStyleIdx="2" presStyleCnt="3"/>
      <dgm:spPr/>
    </dgm:pt>
    <dgm:pt modelId="{E09F7FD2-BBF3-4492-B054-EB8B5D1B6097}" type="pres">
      <dgm:prSet presAssocID="{B8B69C5D-767B-4BC5-AB4C-506146C2200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Judge"/>
        </a:ext>
      </dgm:extLst>
    </dgm:pt>
    <dgm:pt modelId="{91F9374C-6501-492C-B0D2-180DD82E5199}" type="pres">
      <dgm:prSet presAssocID="{B8B69C5D-767B-4BC5-AB4C-506146C2200D}" presName="spaceRect" presStyleCnt="0"/>
      <dgm:spPr/>
    </dgm:pt>
    <dgm:pt modelId="{06DAEFB4-904A-4485-BC2F-8F9986639E82}" type="pres">
      <dgm:prSet presAssocID="{B8B69C5D-767B-4BC5-AB4C-506146C2200D}" presName="textRect" presStyleLbl="revTx" presStyleIdx="2" presStyleCnt="3">
        <dgm:presLayoutVars>
          <dgm:chMax val="1"/>
          <dgm:chPref val="1"/>
        </dgm:presLayoutVars>
      </dgm:prSet>
      <dgm:spPr/>
    </dgm:pt>
  </dgm:ptLst>
  <dgm:cxnLst>
    <dgm:cxn modelId="{31CA2941-65D7-4189-BA42-7C69A49E2765}" type="presOf" srcId="{E39F11E3-9298-4600-9A4C-E361BB3A20DC}" destId="{F23AACB3-7189-4787-A593-4AFE7307ABBA}" srcOrd="0" destOrd="0" presId="urn:microsoft.com/office/officeart/2018/2/layout/IconCircleList"/>
    <dgm:cxn modelId="{7C08848D-2BC5-493A-8A2A-908F02BC5707}" type="presOf" srcId="{D34745E0-5EB2-4DD1-AF97-3011E63B5804}" destId="{395FFC85-4DE1-446D-A6CF-772D6A01CFAD}" srcOrd="0" destOrd="0" presId="urn:microsoft.com/office/officeart/2018/2/layout/IconCircleList"/>
    <dgm:cxn modelId="{876E9FA3-82C7-4758-B097-7460CD3964F5}" type="presOf" srcId="{CEAD9B25-B59E-497F-93A4-7C96FD09345B}" destId="{F96EC0F9-2C07-4B3C-9A84-4FA7EFD1AE62}" srcOrd="0" destOrd="0" presId="urn:microsoft.com/office/officeart/2018/2/layout/IconCircleList"/>
    <dgm:cxn modelId="{7C3B5CB2-D15B-4DA9-BC78-1337DBE98F0F}" srcId="{783B295C-792E-4A05-BA98-6270F6779C21}" destId="{AE499590-B666-4EF4-A64E-4D71F27E5DCA}" srcOrd="0" destOrd="0" parTransId="{1E4908A2-6439-4DDB-85D4-90653151E048}" sibTransId="{D34745E0-5EB2-4DD1-AF97-3011E63B5804}"/>
    <dgm:cxn modelId="{6A189DB6-32E6-4291-9CCB-6C6203AB7CDC}" srcId="{783B295C-792E-4A05-BA98-6270F6779C21}" destId="{B8B69C5D-767B-4BC5-AB4C-506146C2200D}" srcOrd="2" destOrd="0" parTransId="{3467BB9C-296B-4779-A30A-2653B05124FF}" sibTransId="{C0E17AFE-8933-4A66-80EB-14507E23AAA9}"/>
    <dgm:cxn modelId="{D59286BD-A203-4F7A-8856-470A18D1DF44}" type="presOf" srcId="{AE499590-B666-4EF4-A64E-4D71F27E5DCA}" destId="{1C361546-C527-4C16-9D6D-9B685E7ACDB8}" srcOrd="0" destOrd="0" presId="urn:microsoft.com/office/officeart/2018/2/layout/IconCircleList"/>
    <dgm:cxn modelId="{B244C7C4-9ABA-4405-B301-EC3E9C9B292C}" srcId="{783B295C-792E-4A05-BA98-6270F6779C21}" destId="{E39F11E3-9298-4600-9A4C-E361BB3A20DC}" srcOrd="1" destOrd="0" parTransId="{D33A67F8-FFA4-4B23-8C9E-2EB06B455957}" sibTransId="{CEAD9B25-B59E-497F-93A4-7C96FD09345B}"/>
    <dgm:cxn modelId="{EE5BA4CE-6BDA-4A02-9C84-C98069A70166}" type="presOf" srcId="{B8B69C5D-767B-4BC5-AB4C-506146C2200D}" destId="{06DAEFB4-904A-4485-BC2F-8F9986639E82}" srcOrd="0" destOrd="0" presId="urn:microsoft.com/office/officeart/2018/2/layout/IconCircleList"/>
    <dgm:cxn modelId="{AB7411D4-F253-4926-81F5-5DA3F5F0E7CF}" type="presOf" srcId="{783B295C-792E-4A05-BA98-6270F6779C21}" destId="{62C72D7A-BBD9-4E3C-9CBC-D8E394DFC40F}" srcOrd="0" destOrd="0" presId="urn:microsoft.com/office/officeart/2018/2/layout/IconCircleList"/>
    <dgm:cxn modelId="{65AC2BD5-C214-47D2-A78B-4E0CEF020100}" type="presParOf" srcId="{62C72D7A-BBD9-4E3C-9CBC-D8E394DFC40F}" destId="{BFB14A69-447E-4A2E-82DB-0F537E133F46}" srcOrd="0" destOrd="0" presId="urn:microsoft.com/office/officeart/2018/2/layout/IconCircleList"/>
    <dgm:cxn modelId="{567E98D1-BFAB-4555-A4E4-96BC03EA7062}" type="presParOf" srcId="{BFB14A69-447E-4A2E-82DB-0F537E133F46}" destId="{8A870843-5515-438B-9E66-C310AC5B0CBC}" srcOrd="0" destOrd="0" presId="urn:microsoft.com/office/officeart/2018/2/layout/IconCircleList"/>
    <dgm:cxn modelId="{F8D3221F-6A43-4CB7-9984-19E5CD265B7E}" type="presParOf" srcId="{8A870843-5515-438B-9E66-C310AC5B0CBC}" destId="{D923ADCD-D75F-4327-BE76-50319EA81C54}" srcOrd="0" destOrd="0" presId="urn:microsoft.com/office/officeart/2018/2/layout/IconCircleList"/>
    <dgm:cxn modelId="{033749B0-05F3-41CF-9C86-8332CD9DFBD3}" type="presParOf" srcId="{8A870843-5515-438B-9E66-C310AC5B0CBC}" destId="{7C58A2EF-53AB-4B81-9A1C-CA981E07CC40}" srcOrd="1" destOrd="0" presId="urn:microsoft.com/office/officeart/2018/2/layout/IconCircleList"/>
    <dgm:cxn modelId="{688D9F02-23BE-4D00-B18D-275D8CAB3480}" type="presParOf" srcId="{8A870843-5515-438B-9E66-C310AC5B0CBC}" destId="{A56C42BA-733D-4261-80E3-08FD7778A2C3}" srcOrd="2" destOrd="0" presId="urn:microsoft.com/office/officeart/2018/2/layout/IconCircleList"/>
    <dgm:cxn modelId="{6C276D16-F27B-4D3D-A9E0-48C6A6DE545F}" type="presParOf" srcId="{8A870843-5515-438B-9E66-C310AC5B0CBC}" destId="{1C361546-C527-4C16-9D6D-9B685E7ACDB8}" srcOrd="3" destOrd="0" presId="urn:microsoft.com/office/officeart/2018/2/layout/IconCircleList"/>
    <dgm:cxn modelId="{63D71C6D-AF86-46F9-A02B-DD310A22052A}" type="presParOf" srcId="{BFB14A69-447E-4A2E-82DB-0F537E133F46}" destId="{395FFC85-4DE1-446D-A6CF-772D6A01CFAD}" srcOrd="1" destOrd="0" presId="urn:microsoft.com/office/officeart/2018/2/layout/IconCircleList"/>
    <dgm:cxn modelId="{C665C4F2-E6A2-4C2B-B78F-08D007C2B2F8}" type="presParOf" srcId="{BFB14A69-447E-4A2E-82DB-0F537E133F46}" destId="{A7CB6080-990F-4FF4-BC56-D911A0839FD4}" srcOrd="2" destOrd="0" presId="urn:microsoft.com/office/officeart/2018/2/layout/IconCircleList"/>
    <dgm:cxn modelId="{258CB917-75E9-4C8A-8B03-DB01D2EEF72E}" type="presParOf" srcId="{A7CB6080-990F-4FF4-BC56-D911A0839FD4}" destId="{862A9985-E489-4BC3-90BC-24F2E2E86D93}" srcOrd="0" destOrd="0" presId="urn:microsoft.com/office/officeart/2018/2/layout/IconCircleList"/>
    <dgm:cxn modelId="{1FED271C-FE9F-4ED0-A715-C336ED7B1A5C}" type="presParOf" srcId="{A7CB6080-990F-4FF4-BC56-D911A0839FD4}" destId="{AC8D1DC1-BE08-4970-9DA4-8C2751A47057}" srcOrd="1" destOrd="0" presId="urn:microsoft.com/office/officeart/2018/2/layout/IconCircleList"/>
    <dgm:cxn modelId="{9BA59581-887B-4861-87CE-72E60CF0607C}" type="presParOf" srcId="{A7CB6080-990F-4FF4-BC56-D911A0839FD4}" destId="{6C9155D4-5446-4B5D-9672-3B29BBF4F7DC}" srcOrd="2" destOrd="0" presId="urn:microsoft.com/office/officeart/2018/2/layout/IconCircleList"/>
    <dgm:cxn modelId="{FDF1E82B-CF90-4697-9C02-960CC9DFDE5D}" type="presParOf" srcId="{A7CB6080-990F-4FF4-BC56-D911A0839FD4}" destId="{F23AACB3-7189-4787-A593-4AFE7307ABBA}" srcOrd="3" destOrd="0" presId="urn:microsoft.com/office/officeart/2018/2/layout/IconCircleList"/>
    <dgm:cxn modelId="{2D585D03-F569-4D26-B997-8EDE4B51C190}" type="presParOf" srcId="{BFB14A69-447E-4A2E-82DB-0F537E133F46}" destId="{F96EC0F9-2C07-4B3C-9A84-4FA7EFD1AE62}" srcOrd="3" destOrd="0" presId="urn:microsoft.com/office/officeart/2018/2/layout/IconCircleList"/>
    <dgm:cxn modelId="{2A3B95F8-A81B-4FA6-A5EC-1CD9EF0449B9}" type="presParOf" srcId="{BFB14A69-447E-4A2E-82DB-0F537E133F46}" destId="{A7C5B392-F29E-4A5D-94C8-E2249CBDD35D}" srcOrd="4" destOrd="0" presId="urn:microsoft.com/office/officeart/2018/2/layout/IconCircleList"/>
    <dgm:cxn modelId="{43A95470-210A-48C5-8A14-85CD162E00EC}" type="presParOf" srcId="{A7C5B392-F29E-4A5D-94C8-E2249CBDD35D}" destId="{ACC9A057-29FA-402D-AC2D-53921BCEC164}" srcOrd="0" destOrd="0" presId="urn:microsoft.com/office/officeart/2018/2/layout/IconCircleList"/>
    <dgm:cxn modelId="{3D5A271F-A053-4978-899F-0B877B2C5A99}" type="presParOf" srcId="{A7C5B392-F29E-4A5D-94C8-E2249CBDD35D}" destId="{E09F7FD2-BBF3-4492-B054-EB8B5D1B6097}" srcOrd="1" destOrd="0" presId="urn:microsoft.com/office/officeart/2018/2/layout/IconCircleList"/>
    <dgm:cxn modelId="{2500C284-5A8D-4924-8729-7C857AF49231}" type="presParOf" srcId="{A7C5B392-F29E-4A5D-94C8-E2249CBDD35D}" destId="{91F9374C-6501-492C-B0D2-180DD82E5199}" srcOrd="2" destOrd="0" presId="urn:microsoft.com/office/officeart/2018/2/layout/IconCircleList"/>
    <dgm:cxn modelId="{73401965-7FA1-413A-9B0D-F7E86BD9339D}" type="presParOf" srcId="{A7C5B392-F29E-4A5D-94C8-E2249CBDD35D}" destId="{06DAEFB4-904A-4485-BC2F-8F9986639E8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167B93B-5CA7-4EB1-810F-F1B89B46602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523FC1E-1292-4151-A312-9F39138EBD04}">
      <dgm:prSet custT="1"/>
      <dgm:spPr>
        <a:ln>
          <a:solidFill>
            <a:srgbClr val="711011"/>
          </a:solidFill>
        </a:ln>
      </dgm:spPr>
      <dgm:t>
        <a:bodyPr/>
        <a:lstStyle/>
        <a:p>
          <a:r>
            <a:rPr lang="en-GH" sz="1800">
              <a:latin typeface="Niveau Grotesk Black"/>
            </a:rPr>
            <a:t>Defines measurable indicators across three core areas:</a:t>
          </a:r>
          <a:endParaRPr lang="en-US" sz="1800">
            <a:latin typeface="Niveau Grotesk Black"/>
          </a:endParaRPr>
        </a:p>
      </dgm:t>
    </dgm:pt>
    <dgm:pt modelId="{F0A735A3-6D42-4F66-9EF9-533FEF30A3F5}" type="parTrans" cxnId="{272225C1-0A9D-4A89-BAA8-71B50E9BE341}">
      <dgm:prSet/>
      <dgm:spPr/>
      <dgm:t>
        <a:bodyPr/>
        <a:lstStyle/>
        <a:p>
          <a:endParaRPr lang="en-US" sz="1800">
            <a:latin typeface="Niveau Grotesk Black"/>
          </a:endParaRPr>
        </a:p>
      </dgm:t>
    </dgm:pt>
    <dgm:pt modelId="{9B7CF62A-8DA0-493D-B400-03816D41A71A}" type="sibTrans" cxnId="{272225C1-0A9D-4A89-BAA8-71B50E9BE341}">
      <dgm:prSet/>
      <dgm:spPr/>
      <dgm:t>
        <a:bodyPr/>
        <a:lstStyle/>
        <a:p>
          <a:endParaRPr lang="en-US" sz="1800">
            <a:latin typeface="Niveau Grotesk Black"/>
          </a:endParaRPr>
        </a:p>
      </dgm:t>
    </dgm:pt>
    <dgm:pt modelId="{65B5F7B8-1BC7-4F31-9F56-73529D1EA187}">
      <dgm:prSet custT="1"/>
      <dgm:spPr/>
      <dgm:t>
        <a:bodyPr/>
        <a:lstStyle/>
        <a:p>
          <a:r>
            <a:rPr lang="en-GH" sz="1600">
              <a:latin typeface="Niveau Grotesk Black"/>
            </a:rPr>
            <a:t>Water Quality Restoration: Track turbidity levels and reductions in heavy metals to assess aquatic ecosystem recovery.</a:t>
          </a:r>
          <a:endParaRPr lang="en-US" sz="1600">
            <a:latin typeface="Niveau Grotesk Black"/>
          </a:endParaRPr>
        </a:p>
      </dgm:t>
    </dgm:pt>
    <dgm:pt modelId="{6BB603F6-9005-48BF-95D6-AC1D24B9FDF4}" type="parTrans" cxnId="{55823258-078E-4F2D-9AFC-0E1DD29E3A4A}">
      <dgm:prSet/>
      <dgm:spPr/>
      <dgm:t>
        <a:bodyPr/>
        <a:lstStyle/>
        <a:p>
          <a:endParaRPr lang="en-US" sz="1800">
            <a:latin typeface="Niveau Grotesk Black"/>
          </a:endParaRPr>
        </a:p>
      </dgm:t>
    </dgm:pt>
    <dgm:pt modelId="{4B8691BC-971A-492A-AF32-6AFF38C69224}" type="sibTrans" cxnId="{55823258-078E-4F2D-9AFC-0E1DD29E3A4A}">
      <dgm:prSet/>
      <dgm:spPr/>
      <dgm:t>
        <a:bodyPr/>
        <a:lstStyle/>
        <a:p>
          <a:endParaRPr lang="en-US" sz="1800">
            <a:latin typeface="Niveau Grotesk Black"/>
          </a:endParaRPr>
        </a:p>
      </dgm:t>
    </dgm:pt>
    <dgm:pt modelId="{163206C5-0825-4C36-B5C4-9B687FB72702}">
      <dgm:prSet custT="1"/>
      <dgm:spPr/>
      <dgm:t>
        <a:bodyPr/>
        <a:lstStyle/>
        <a:p>
          <a:r>
            <a:rPr lang="en-GH" sz="1600" dirty="0">
              <a:latin typeface="Niveau Grotesk Black"/>
            </a:rPr>
            <a:t>Reforestation Targets: Monitor hectares of land restored per quarter to gauge vegetation regrowth and soil stabilization.</a:t>
          </a:r>
          <a:endParaRPr lang="en-US" sz="1600" dirty="0">
            <a:latin typeface="Niveau Grotesk Black"/>
          </a:endParaRPr>
        </a:p>
      </dgm:t>
    </dgm:pt>
    <dgm:pt modelId="{6EA16BFF-90BB-4EE0-9F83-D011DF3562AD}" type="parTrans" cxnId="{DA684B3F-1630-4642-8EAF-FD543B24447B}">
      <dgm:prSet/>
      <dgm:spPr/>
      <dgm:t>
        <a:bodyPr/>
        <a:lstStyle/>
        <a:p>
          <a:endParaRPr lang="en-US" sz="1800">
            <a:latin typeface="Niveau Grotesk Black"/>
          </a:endParaRPr>
        </a:p>
      </dgm:t>
    </dgm:pt>
    <dgm:pt modelId="{EC2F6BDC-9E1F-42DF-A6E2-6AA1FDEC3CFD}" type="sibTrans" cxnId="{DA684B3F-1630-4642-8EAF-FD543B24447B}">
      <dgm:prSet/>
      <dgm:spPr/>
      <dgm:t>
        <a:bodyPr/>
        <a:lstStyle/>
        <a:p>
          <a:endParaRPr lang="en-US" sz="1800">
            <a:latin typeface="Niveau Grotesk Black"/>
          </a:endParaRPr>
        </a:p>
      </dgm:t>
    </dgm:pt>
    <dgm:pt modelId="{6CF004F5-DDA4-43C2-8EEA-D220040C4CF1}">
      <dgm:prSet custT="1"/>
      <dgm:spPr/>
      <dgm:t>
        <a:bodyPr/>
        <a:lstStyle/>
        <a:p>
          <a:r>
            <a:rPr lang="en-GH" sz="1600" dirty="0">
              <a:latin typeface="Niveau Grotesk Black"/>
            </a:rPr>
            <a:t>Livelihood Recovery: Measure reintegration of displaced farmers and fishers into sustainable employment, linking environmental gains to socio-economic progress.</a:t>
          </a:r>
          <a:endParaRPr lang="en-US" sz="1600" dirty="0">
            <a:latin typeface="Niveau Grotesk Black"/>
          </a:endParaRPr>
        </a:p>
      </dgm:t>
    </dgm:pt>
    <dgm:pt modelId="{CB41B4B8-9AF6-40DF-A997-D1B3A2C2CFEF}" type="parTrans" cxnId="{44CB9D48-550B-421D-B003-220ECDFE46FB}">
      <dgm:prSet/>
      <dgm:spPr/>
      <dgm:t>
        <a:bodyPr/>
        <a:lstStyle/>
        <a:p>
          <a:endParaRPr lang="en-US" sz="1800">
            <a:latin typeface="Niveau Grotesk Black"/>
          </a:endParaRPr>
        </a:p>
      </dgm:t>
    </dgm:pt>
    <dgm:pt modelId="{C8959FE4-9DD3-42B6-A725-0707E8E4AC0D}" type="sibTrans" cxnId="{44CB9D48-550B-421D-B003-220ECDFE46FB}">
      <dgm:prSet/>
      <dgm:spPr/>
      <dgm:t>
        <a:bodyPr/>
        <a:lstStyle/>
        <a:p>
          <a:endParaRPr lang="en-US" sz="1800">
            <a:latin typeface="Niveau Grotesk Black"/>
          </a:endParaRPr>
        </a:p>
      </dgm:t>
    </dgm:pt>
    <dgm:pt modelId="{FCF8B615-7427-4EFA-9016-7AF7A3F72895}" type="pres">
      <dgm:prSet presAssocID="{6167B93B-5CA7-4EB1-810F-F1B89B46602C}" presName="hierChild1" presStyleCnt="0">
        <dgm:presLayoutVars>
          <dgm:chPref val="1"/>
          <dgm:dir/>
          <dgm:animOne val="branch"/>
          <dgm:animLvl val="lvl"/>
          <dgm:resizeHandles/>
        </dgm:presLayoutVars>
      </dgm:prSet>
      <dgm:spPr/>
    </dgm:pt>
    <dgm:pt modelId="{DC50D3F6-DDCF-444B-84AC-ACFD58650645}" type="pres">
      <dgm:prSet presAssocID="{2523FC1E-1292-4151-A312-9F39138EBD04}" presName="hierRoot1" presStyleCnt="0"/>
      <dgm:spPr/>
    </dgm:pt>
    <dgm:pt modelId="{5B1BE1BE-FAEB-4791-B350-773A3308DA8D}" type="pres">
      <dgm:prSet presAssocID="{2523FC1E-1292-4151-A312-9F39138EBD04}" presName="composite" presStyleCnt="0"/>
      <dgm:spPr/>
    </dgm:pt>
    <dgm:pt modelId="{26DF942C-4933-4CFC-8E9F-18245514B194}" type="pres">
      <dgm:prSet presAssocID="{2523FC1E-1292-4151-A312-9F39138EBD04}" presName="background" presStyleLbl="node0" presStyleIdx="0" presStyleCnt="1"/>
      <dgm:spPr>
        <a:solidFill>
          <a:srgbClr val="711011"/>
        </a:solidFill>
      </dgm:spPr>
    </dgm:pt>
    <dgm:pt modelId="{5071ADAC-BE2C-49F1-AE27-8773F038600D}" type="pres">
      <dgm:prSet presAssocID="{2523FC1E-1292-4151-A312-9F39138EBD04}" presName="text" presStyleLbl="fgAcc0" presStyleIdx="0" presStyleCnt="1">
        <dgm:presLayoutVars>
          <dgm:chPref val="3"/>
        </dgm:presLayoutVars>
      </dgm:prSet>
      <dgm:spPr/>
    </dgm:pt>
    <dgm:pt modelId="{7426C7CC-1014-48E1-B5B2-531037708961}" type="pres">
      <dgm:prSet presAssocID="{2523FC1E-1292-4151-A312-9F39138EBD04}" presName="hierChild2" presStyleCnt="0"/>
      <dgm:spPr/>
    </dgm:pt>
    <dgm:pt modelId="{3C08A1BF-937B-4C75-A47F-9B3349A9075C}" type="pres">
      <dgm:prSet presAssocID="{6BB603F6-9005-48BF-95D6-AC1D24B9FDF4}" presName="Name10" presStyleLbl="parChTrans1D2" presStyleIdx="0" presStyleCnt="3"/>
      <dgm:spPr/>
    </dgm:pt>
    <dgm:pt modelId="{1CF9739E-FB08-4CE1-BA4D-F874B340B523}" type="pres">
      <dgm:prSet presAssocID="{65B5F7B8-1BC7-4F31-9F56-73529D1EA187}" presName="hierRoot2" presStyleCnt="0"/>
      <dgm:spPr/>
    </dgm:pt>
    <dgm:pt modelId="{B08F7030-666A-4FEA-8E6F-B4D4F107BDEE}" type="pres">
      <dgm:prSet presAssocID="{65B5F7B8-1BC7-4F31-9F56-73529D1EA187}" presName="composite2" presStyleCnt="0"/>
      <dgm:spPr/>
    </dgm:pt>
    <dgm:pt modelId="{816AC1AE-BD32-46C6-B7FF-9E93A54B2C4A}" type="pres">
      <dgm:prSet presAssocID="{65B5F7B8-1BC7-4F31-9F56-73529D1EA187}" presName="background2" presStyleLbl="node2" presStyleIdx="0" presStyleCnt="3"/>
      <dgm:spPr>
        <a:solidFill>
          <a:srgbClr val="FFC000"/>
        </a:solidFill>
      </dgm:spPr>
    </dgm:pt>
    <dgm:pt modelId="{F222BDF2-C42A-49CF-8CEB-8F507B27C25C}" type="pres">
      <dgm:prSet presAssocID="{65B5F7B8-1BC7-4F31-9F56-73529D1EA187}" presName="text2" presStyleLbl="fgAcc2" presStyleIdx="0" presStyleCnt="3">
        <dgm:presLayoutVars>
          <dgm:chPref val="3"/>
        </dgm:presLayoutVars>
      </dgm:prSet>
      <dgm:spPr/>
    </dgm:pt>
    <dgm:pt modelId="{2B2D6A92-C5E8-49B1-BB5E-52E1286ED93F}" type="pres">
      <dgm:prSet presAssocID="{65B5F7B8-1BC7-4F31-9F56-73529D1EA187}" presName="hierChild3" presStyleCnt="0"/>
      <dgm:spPr/>
    </dgm:pt>
    <dgm:pt modelId="{5B5E2EFB-AD66-490B-831F-A461FBD9621E}" type="pres">
      <dgm:prSet presAssocID="{6EA16BFF-90BB-4EE0-9F83-D011DF3562AD}" presName="Name10" presStyleLbl="parChTrans1D2" presStyleIdx="1" presStyleCnt="3"/>
      <dgm:spPr/>
    </dgm:pt>
    <dgm:pt modelId="{E8BAEFF1-6628-4CE0-8FEE-BC6666F4681B}" type="pres">
      <dgm:prSet presAssocID="{163206C5-0825-4C36-B5C4-9B687FB72702}" presName="hierRoot2" presStyleCnt="0"/>
      <dgm:spPr/>
    </dgm:pt>
    <dgm:pt modelId="{4C0C70AA-E0AD-4E30-9133-70BDFC2C9BF0}" type="pres">
      <dgm:prSet presAssocID="{163206C5-0825-4C36-B5C4-9B687FB72702}" presName="composite2" presStyleCnt="0"/>
      <dgm:spPr/>
    </dgm:pt>
    <dgm:pt modelId="{5DB46875-D873-4D63-8B42-3CBF9D08EEF1}" type="pres">
      <dgm:prSet presAssocID="{163206C5-0825-4C36-B5C4-9B687FB72702}" presName="background2" presStyleLbl="node2" presStyleIdx="1" presStyleCnt="3"/>
      <dgm:spPr>
        <a:solidFill>
          <a:srgbClr val="FFC000"/>
        </a:solidFill>
      </dgm:spPr>
    </dgm:pt>
    <dgm:pt modelId="{CCA52311-4BF9-4A66-9DBC-F68D00491D5D}" type="pres">
      <dgm:prSet presAssocID="{163206C5-0825-4C36-B5C4-9B687FB72702}" presName="text2" presStyleLbl="fgAcc2" presStyleIdx="1" presStyleCnt="3">
        <dgm:presLayoutVars>
          <dgm:chPref val="3"/>
        </dgm:presLayoutVars>
      </dgm:prSet>
      <dgm:spPr/>
    </dgm:pt>
    <dgm:pt modelId="{6D6739F5-F8B6-4085-AEC6-61658B69421D}" type="pres">
      <dgm:prSet presAssocID="{163206C5-0825-4C36-B5C4-9B687FB72702}" presName="hierChild3" presStyleCnt="0"/>
      <dgm:spPr/>
    </dgm:pt>
    <dgm:pt modelId="{7F70CDF0-56AB-4CA2-824D-6950CCE35286}" type="pres">
      <dgm:prSet presAssocID="{CB41B4B8-9AF6-40DF-A997-D1B3A2C2CFEF}" presName="Name10" presStyleLbl="parChTrans1D2" presStyleIdx="2" presStyleCnt="3"/>
      <dgm:spPr/>
    </dgm:pt>
    <dgm:pt modelId="{8E2DE62A-59DF-4CC2-96CF-151EAE79B0C2}" type="pres">
      <dgm:prSet presAssocID="{6CF004F5-DDA4-43C2-8EEA-D220040C4CF1}" presName="hierRoot2" presStyleCnt="0"/>
      <dgm:spPr/>
    </dgm:pt>
    <dgm:pt modelId="{E05920AB-BCB2-4E16-BBBA-41CB20EDC342}" type="pres">
      <dgm:prSet presAssocID="{6CF004F5-DDA4-43C2-8EEA-D220040C4CF1}" presName="composite2" presStyleCnt="0"/>
      <dgm:spPr/>
    </dgm:pt>
    <dgm:pt modelId="{05115D38-21FF-48E7-B63B-9EA667B30D0F}" type="pres">
      <dgm:prSet presAssocID="{6CF004F5-DDA4-43C2-8EEA-D220040C4CF1}" presName="background2" presStyleLbl="node2" presStyleIdx="2" presStyleCnt="3"/>
      <dgm:spPr>
        <a:solidFill>
          <a:srgbClr val="FFC000"/>
        </a:solidFill>
      </dgm:spPr>
    </dgm:pt>
    <dgm:pt modelId="{04048BA6-BE91-427A-8EAB-04E7B0CA016F}" type="pres">
      <dgm:prSet presAssocID="{6CF004F5-DDA4-43C2-8EEA-D220040C4CF1}" presName="text2" presStyleLbl="fgAcc2" presStyleIdx="2" presStyleCnt="3">
        <dgm:presLayoutVars>
          <dgm:chPref val="3"/>
        </dgm:presLayoutVars>
      </dgm:prSet>
      <dgm:spPr/>
    </dgm:pt>
    <dgm:pt modelId="{C528CF0C-222A-4B48-824F-0342E55960F0}" type="pres">
      <dgm:prSet presAssocID="{6CF004F5-DDA4-43C2-8EEA-D220040C4CF1}" presName="hierChild3" presStyleCnt="0"/>
      <dgm:spPr/>
    </dgm:pt>
  </dgm:ptLst>
  <dgm:cxnLst>
    <dgm:cxn modelId="{E0264B1D-BE16-4F5B-8293-5C6C20F4EB98}" type="presOf" srcId="{163206C5-0825-4C36-B5C4-9B687FB72702}" destId="{CCA52311-4BF9-4A66-9DBC-F68D00491D5D}" srcOrd="0" destOrd="0" presId="urn:microsoft.com/office/officeart/2005/8/layout/hierarchy1"/>
    <dgm:cxn modelId="{DA684B3F-1630-4642-8EAF-FD543B24447B}" srcId="{2523FC1E-1292-4151-A312-9F39138EBD04}" destId="{163206C5-0825-4C36-B5C4-9B687FB72702}" srcOrd="1" destOrd="0" parTransId="{6EA16BFF-90BB-4EE0-9F83-D011DF3562AD}" sibTransId="{EC2F6BDC-9E1F-42DF-A6E2-6AA1FDEC3CFD}"/>
    <dgm:cxn modelId="{44CB9D48-550B-421D-B003-220ECDFE46FB}" srcId="{2523FC1E-1292-4151-A312-9F39138EBD04}" destId="{6CF004F5-DDA4-43C2-8EEA-D220040C4CF1}" srcOrd="2" destOrd="0" parTransId="{CB41B4B8-9AF6-40DF-A997-D1B3A2C2CFEF}" sibTransId="{C8959FE4-9DD3-42B6-A725-0707E8E4AC0D}"/>
    <dgm:cxn modelId="{8B2F3851-9F99-4B8B-A803-82CEE22CF653}" type="presOf" srcId="{CB41B4B8-9AF6-40DF-A997-D1B3A2C2CFEF}" destId="{7F70CDF0-56AB-4CA2-824D-6950CCE35286}" srcOrd="0" destOrd="0" presId="urn:microsoft.com/office/officeart/2005/8/layout/hierarchy1"/>
    <dgm:cxn modelId="{64C15151-19F1-476D-942D-5702C7995781}" type="presOf" srcId="{6CF004F5-DDA4-43C2-8EEA-D220040C4CF1}" destId="{04048BA6-BE91-427A-8EAB-04E7B0CA016F}" srcOrd="0" destOrd="0" presId="urn:microsoft.com/office/officeart/2005/8/layout/hierarchy1"/>
    <dgm:cxn modelId="{55823258-078E-4F2D-9AFC-0E1DD29E3A4A}" srcId="{2523FC1E-1292-4151-A312-9F39138EBD04}" destId="{65B5F7B8-1BC7-4F31-9F56-73529D1EA187}" srcOrd="0" destOrd="0" parTransId="{6BB603F6-9005-48BF-95D6-AC1D24B9FDF4}" sibTransId="{4B8691BC-971A-492A-AF32-6AFF38C69224}"/>
    <dgm:cxn modelId="{2F931B9A-9804-4B52-A95A-9B12BABFFC4B}" type="presOf" srcId="{65B5F7B8-1BC7-4F31-9F56-73529D1EA187}" destId="{F222BDF2-C42A-49CF-8CEB-8F507B27C25C}" srcOrd="0" destOrd="0" presId="urn:microsoft.com/office/officeart/2005/8/layout/hierarchy1"/>
    <dgm:cxn modelId="{2A89029D-EE27-489B-AF1D-AA6CE48DFBDB}" type="presOf" srcId="{6167B93B-5CA7-4EB1-810F-F1B89B46602C}" destId="{FCF8B615-7427-4EFA-9016-7AF7A3F72895}" srcOrd="0" destOrd="0" presId="urn:microsoft.com/office/officeart/2005/8/layout/hierarchy1"/>
    <dgm:cxn modelId="{AA9977A6-6A07-49F6-B0AC-70F05FF035D5}" type="presOf" srcId="{2523FC1E-1292-4151-A312-9F39138EBD04}" destId="{5071ADAC-BE2C-49F1-AE27-8773F038600D}" srcOrd="0" destOrd="0" presId="urn:microsoft.com/office/officeart/2005/8/layout/hierarchy1"/>
    <dgm:cxn modelId="{272225C1-0A9D-4A89-BAA8-71B50E9BE341}" srcId="{6167B93B-5CA7-4EB1-810F-F1B89B46602C}" destId="{2523FC1E-1292-4151-A312-9F39138EBD04}" srcOrd="0" destOrd="0" parTransId="{F0A735A3-6D42-4F66-9EF9-533FEF30A3F5}" sibTransId="{9B7CF62A-8DA0-493D-B400-03816D41A71A}"/>
    <dgm:cxn modelId="{E312EEC9-6BEC-472E-9759-AAEAC670DA71}" type="presOf" srcId="{6BB603F6-9005-48BF-95D6-AC1D24B9FDF4}" destId="{3C08A1BF-937B-4C75-A47F-9B3349A9075C}" srcOrd="0" destOrd="0" presId="urn:microsoft.com/office/officeart/2005/8/layout/hierarchy1"/>
    <dgm:cxn modelId="{C43FD6FF-C8E1-4096-B4E6-9D9EE3DD5715}" type="presOf" srcId="{6EA16BFF-90BB-4EE0-9F83-D011DF3562AD}" destId="{5B5E2EFB-AD66-490B-831F-A461FBD9621E}" srcOrd="0" destOrd="0" presId="urn:microsoft.com/office/officeart/2005/8/layout/hierarchy1"/>
    <dgm:cxn modelId="{2E150277-B8C3-47DC-A3A3-C5B3104705DA}" type="presParOf" srcId="{FCF8B615-7427-4EFA-9016-7AF7A3F72895}" destId="{DC50D3F6-DDCF-444B-84AC-ACFD58650645}" srcOrd="0" destOrd="0" presId="urn:microsoft.com/office/officeart/2005/8/layout/hierarchy1"/>
    <dgm:cxn modelId="{BD1D87BC-89FC-4098-8982-D92BE44F4F82}" type="presParOf" srcId="{DC50D3F6-DDCF-444B-84AC-ACFD58650645}" destId="{5B1BE1BE-FAEB-4791-B350-773A3308DA8D}" srcOrd="0" destOrd="0" presId="urn:microsoft.com/office/officeart/2005/8/layout/hierarchy1"/>
    <dgm:cxn modelId="{19667036-96BA-40A4-8785-653A21A072EE}" type="presParOf" srcId="{5B1BE1BE-FAEB-4791-B350-773A3308DA8D}" destId="{26DF942C-4933-4CFC-8E9F-18245514B194}" srcOrd="0" destOrd="0" presId="urn:microsoft.com/office/officeart/2005/8/layout/hierarchy1"/>
    <dgm:cxn modelId="{90034248-AFDB-4B23-AB16-547712573AE0}" type="presParOf" srcId="{5B1BE1BE-FAEB-4791-B350-773A3308DA8D}" destId="{5071ADAC-BE2C-49F1-AE27-8773F038600D}" srcOrd="1" destOrd="0" presId="urn:microsoft.com/office/officeart/2005/8/layout/hierarchy1"/>
    <dgm:cxn modelId="{4487123D-4F6C-44A9-83AE-AE862A07746F}" type="presParOf" srcId="{DC50D3F6-DDCF-444B-84AC-ACFD58650645}" destId="{7426C7CC-1014-48E1-B5B2-531037708961}" srcOrd="1" destOrd="0" presId="urn:microsoft.com/office/officeart/2005/8/layout/hierarchy1"/>
    <dgm:cxn modelId="{5630DF5F-B045-4806-A801-E68144F333C3}" type="presParOf" srcId="{7426C7CC-1014-48E1-B5B2-531037708961}" destId="{3C08A1BF-937B-4C75-A47F-9B3349A9075C}" srcOrd="0" destOrd="0" presId="urn:microsoft.com/office/officeart/2005/8/layout/hierarchy1"/>
    <dgm:cxn modelId="{4D11DC95-DA21-43EC-A3A2-066E91807B7A}" type="presParOf" srcId="{7426C7CC-1014-48E1-B5B2-531037708961}" destId="{1CF9739E-FB08-4CE1-BA4D-F874B340B523}" srcOrd="1" destOrd="0" presId="urn:microsoft.com/office/officeart/2005/8/layout/hierarchy1"/>
    <dgm:cxn modelId="{24B1495E-CEB5-4ADD-B435-745ECCF52713}" type="presParOf" srcId="{1CF9739E-FB08-4CE1-BA4D-F874B340B523}" destId="{B08F7030-666A-4FEA-8E6F-B4D4F107BDEE}" srcOrd="0" destOrd="0" presId="urn:microsoft.com/office/officeart/2005/8/layout/hierarchy1"/>
    <dgm:cxn modelId="{34493375-6DDA-4709-9C7B-AC323E1C29C0}" type="presParOf" srcId="{B08F7030-666A-4FEA-8E6F-B4D4F107BDEE}" destId="{816AC1AE-BD32-46C6-B7FF-9E93A54B2C4A}" srcOrd="0" destOrd="0" presId="urn:microsoft.com/office/officeart/2005/8/layout/hierarchy1"/>
    <dgm:cxn modelId="{25E4E53F-9904-4263-B44D-F403BAC13F6D}" type="presParOf" srcId="{B08F7030-666A-4FEA-8E6F-B4D4F107BDEE}" destId="{F222BDF2-C42A-49CF-8CEB-8F507B27C25C}" srcOrd="1" destOrd="0" presId="urn:microsoft.com/office/officeart/2005/8/layout/hierarchy1"/>
    <dgm:cxn modelId="{A2142762-4EA4-4954-ACE1-3D91543DA96D}" type="presParOf" srcId="{1CF9739E-FB08-4CE1-BA4D-F874B340B523}" destId="{2B2D6A92-C5E8-49B1-BB5E-52E1286ED93F}" srcOrd="1" destOrd="0" presId="urn:microsoft.com/office/officeart/2005/8/layout/hierarchy1"/>
    <dgm:cxn modelId="{33C90A6D-9123-4586-881E-B5E20A4B307A}" type="presParOf" srcId="{7426C7CC-1014-48E1-B5B2-531037708961}" destId="{5B5E2EFB-AD66-490B-831F-A461FBD9621E}" srcOrd="2" destOrd="0" presId="urn:microsoft.com/office/officeart/2005/8/layout/hierarchy1"/>
    <dgm:cxn modelId="{7BE0F357-D1D3-4579-ADD9-42F3559B720E}" type="presParOf" srcId="{7426C7CC-1014-48E1-B5B2-531037708961}" destId="{E8BAEFF1-6628-4CE0-8FEE-BC6666F4681B}" srcOrd="3" destOrd="0" presId="urn:microsoft.com/office/officeart/2005/8/layout/hierarchy1"/>
    <dgm:cxn modelId="{046FF029-832E-4698-853C-C3AAD41B9826}" type="presParOf" srcId="{E8BAEFF1-6628-4CE0-8FEE-BC6666F4681B}" destId="{4C0C70AA-E0AD-4E30-9133-70BDFC2C9BF0}" srcOrd="0" destOrd="0" presId="urn:microsoft.com/office/officeart/2005/8/layout/hierarchy1"/>
    <dgm:cxn modelId="{209E7231-57D0-4924-87FA-B8714EECA7BE}" type="presParOf" srcId="{4C0C70AA-E0AD-4E30-9133-70BDFC2C9BF0}" destId="{5DB46875-D873-4D63-8B42-3CBF9D08EEF1}" srcOrd="0" destOrd="0" presId="urn:microsoft.com/office/officeart/2005/8/layout/hierarchy1"/>
    <dgm:cxn modelId="{384A10A0-E53C-4217-A3CD-942A5A140299}" type="presParOf" srcId="{4C0C70AA-E0AD-4E30-9133-70BDFC2C9BF0}" destId="{CCA52311-4BF9-4A66-9DBC-F68D00491D5D}" srcOrd="1" destOrd="0" presId="urn:microsoft.com/office/officeart/2005/8/layout/hierarchy1"/>
    <dgm:cxn modelId="{80DE095A-D461-4305-A0A7-B5F4866A4E17}" type="presParOf" srcId="{E8BAEFF1-6628-4CE0-8FEE-BC6666F4681B}" destId="{6D6739F5-F8B6-4085-AEC6-61658B69421D}" srcOrd="1" destOrd="0" presId="urn:microsoft.com/office/officeart/2005/8/layout/hierarchy1"/>
    <dgm:cxn modelId="{7A3E057F-3A4D-4CD5-BE7B-89CC081AB36E}" type="presParOf" srcId="{7426C7CC-1014-48E1-B5B2-531037708961}" destId="{7F70CDF0-56AB-4CA2-824D-6950CCE35286}" srcOrd="4" destOrd="0" presId="urn:microsoft.com/office/officeart/2005/8/layout/hierarchy1"/>
    <dgm:cxn modelId="{1B3B7A52-7114-4A61-AEE7-D40335840C8A}" type="presParOf" srcId="{7426C7CC-1014-48E1-B5B2-531037708961}" destId="{8E2DE62A-59DF-4CC2-96CF-151EAE79B0C2}" srcOrd="5" destOrd="0" presId="urn:microsoft.com/office/officeart/2005/8/layout/hierarchy1"/>
    <dgm:cxn modelId="{317D1263-AF00-4A62-8567-D48D8F78A85E}" type="presParOf" srcId="{8E2DE62A-59DF-4CC2-96CF-151EAE79B0C2}" destId="{E05920AB-BCB2-4E16-BBBA-41CB20EDC342}" srcOrd="0" destOrd="0" presId="urn:microsoft.com/office/officeart/2005/8/layout/hierarchy1"/>
    <dgm:cxn modelId="{A643307A-0411-458F-9382-976BFFAA4132}" type="presParOf" srcId="{E05920AB-BCB2-4E16-BBBA-41CB20EDC342}" destId="{05115D38-21FF-48E7-B63B-9EA667B30D0F}" srcOrd="0" destOrd="0" presId="urn:microsoft.com/office/officeart/2005/8/layout/hierarchy1"/>
    <dgm:cxn modelId="{2D05BE19-E35E-4FD4-83AC-6F50CD1CF2B4}" type="presParOf" srcId="{E05920AB-BCB2-4E16-BBBA-41CB20EDC342}" destId="{04048BA6-BE91-427A-8EAB-04E7B0CA016F}" srcOrd="1" destOrd="0" presId="urn:microsoft.com/office/officeart/2005/8/layout/hierarchy1"/>
    <dgm:cxn modelId="{AA01A724-020C-44E5-804C-34911833FCAE}" type="presParOf" srcId="{8E2DE62A-59DF-4CC2-96CF-151EAE79B0C2}" destId="{C528CF0C-222A-4B48-824F-0342E55960F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2451913-264F-4C1D-86BE-51E38C34329B}" type="doc">
      <dgm:prSet loTypeId="urn:microsoft.com/office/officeart/2018/2/layout/IconCircleList" loCatId="icon" qsTypeId="urn:microsoft.com/office/officeart/2005/8/quickstyle/simple1" qsCatId="simple" csTypeId="urn:microsoft.com/office/officeart/2005/8/colors/colorful1" csCatId="colorful" phldr="1"/>
      <dgm:spPr/>
      <dgm:t>
        <a:bodyPr/>
        <a:lstStyle/>
        <a:p>
          <a:endParaRPr lang="en-US"/>
        </a:p>
      </dgm:t>
    </dgm:pt>
    <dgm:pt modelId="{573EC151-1BE7-45BC-AF5B-BD0E3B3B87F3}">
      <dgm:prSet custT="1"/>
      <dgm:spPr/>
      <dgm:t>
        <a:bodyPr/>
        <a:lstStyle/>
        <a:p>
          <a:pPr>
            <a:lnSpc>
              <a:spcPct val="100000"/>
            </a:lnSpc>
          </a:pPr>
          <a:r>
            <a:rPr lang="en-GH" sz="1800">
              <a:latin typeface="Niveau Grotesk Black"/>
            </a:rPr>
            <a:t>Restoration must be community-led, leveraging traditional knowledge systems for reforestation and land management.</a:t>
          </a:r>
          <a:endParaRPr lang="en-US" sz="1800">
            <a:latin typeface="Niveau Grotesk Black"/>
          </a:endParaRPr>
        </a:p>
      </dgm:t>
    </dgm:pt>
    <dgm:pt modelId="{CD3EF6EB-D4F6-4DF2-8F24-FF06BE3BA94E}" type="parTrans" cxnId="{8C94A1A6-CC7D-4C4C-90EE-E2CF03B8CD31}">
      <dgm:prSet/>
      <dgm:spPr/>
      <dgm:t>
        <a:bodyPr/>
        <a:lstStyle/>
        <a:p>
          <a:endParaRPr lang="en-US" sz="1800">
            <a:latin typeface="Niveau Grotesk Black"/>
          </a:endParaRPr>
        </a:p>
      </dgm:t>
    </dgm:pt>
    <dgm:pt modelId="{F5F4B40C-2257-48F5-A86D-F2DE394EEE0C}" type="sibTrans" cxnId="{8C94A1A6-CC7D-4C4C-90EE-E2CF03B8CD31}">
      <dgm:prSet/>
      <dgm:spPr/>
      <dgm:t>
        <a:bodyPr/>
        <a:lstStyle/>
        <a:p>
          <a:pPr>
            <a:lnSpc>
              <a:spcPct val="100000"/>
            </a:lnSpc>
          </a:pPr>
          <a:endParaRPr lang="en-US" sz="1800">
            <a:latin typeface="Niveau Grotesk Black"/>
          </a:endParaRPr>
        </a:p>
      </dgm:t>
    </dgm:pt>
    <dgm:pt modelId="{1EBC0434-4354-4E40-BE3F-F0B5E5359327}">
      <dgm:prSet custT="1"/>
      <dgm:spPr/>
      <dgm:t>
        <a:bodyPr/>
        <a:lstStyle/>
        <a:p>
          <a:pPr>
            <a:lnSpc>
              <a:spcPct val="100000"/>
            </a:lnSpc>
          </a:pPr>
          <a:r>
            <a:rPr lang="en-GH" sz="1800">
              <a:latin typeface="Niveau Grotesk Black"/>
            </a:rPr>
            <a:t>Introduces alternative livelihood programs (e.g., agribusiness, skills training) for former illegal miners to promote inclusion and environmental stewardship.</a:t>
          </a:r>
          <a:endParaRPr lang="en-US" sz="1800">
            <a:latin typeface="Niveau Grotesk Black"/>
          </a:endParaRPr>
        </a:p>
      </dgm:t>
    </dgm:pt>
    <dgm:pt modelId="{F66D7C5B-3AD0-400B-BAC1-60BF131B78A1}" type="parTrans" cxnId="{F15D0A6A-30CD-4739-9BE1-EC98DBE0D4B1}">
      <dgm:prSet/>
      <dgm:spPr/>
      <dgm:t>
        <a:bodyPr/>
        <a:lstStyle/>
        <a:p>
          <a:endParaRPr lang="en-US" sz="1800">
            <a:latin typeface="Niveau Grotesk Black"/>
          </a:endParaRPr>
        </a:p>
      </dgm:t>
    </dgm:pt>
    <dgm:pt modelId="{AA598883-6DC4-4540-A6F7-10F79857F8A5}" type="sibTrans" cxnId="{F15D0A6A-30CD-4739-9BE1-EC98DBE0D4B1}">
      <dgm:prSet/>
      <dgm:spPr/>
      <dgm:t>
        <a:bodyPr/>
        <a:lstStyle/>
        <a:p>
          <a:pPr>
            <a:lnSpc>
              <a:spcPct val="100000"/>
            </a:lnSpc>
          </a:pPr>
          <a:endParaRPr lang="en-US" sz="1800">
            <a:latin typeface="Niveau Grotesk Black"/>
          </a:endParaRPr>
        </a:p>
      </dgm:t>
    </dgm:pt>
    <dgm:pt modelId="{97856120-8492-4DCF-B2DB-EC41147A5704}">
      <dgm:prSet custT="1"/>
      <dgm:spPr/>
      <dgm:t>
        <a:bodyPr/>
        <a:lstStyle/>
        <a:p>
          <a:pPr>
            <a:lnSpc>
              <a:spcPct val="100000"/>
            </a:lnSpc>
          </a:pPr>
          <a:r>
            <a:rPr lang="en-GH" sz="1800">
              <a:latin typeface="Niveau Grotesk Black"/>
            </a:rPr>
            <a:t>Recommends forming local monitoring committees with real authority to oversee compliance, report violations, and ensure accountability from both project teams and government actors.</a:t>
          </a:r>
          <a:endParaRPr lang="en-US" sz="1800">
            <a:latin typeface="Niveau Grotesk Black"/>
          </a:endParaRPr>
        </a:p>
      </dgm:t>
    </dgm:pt>
    <dgm:pt modelId="{BE276153-B702-402A-B1A1-398C832622F2}" type="parTrans" cxnId="{046678BE-532B-4E83-A559-FD1E69F2965D}">
      <dgm:prSet/>
      <dgm:spPr/>
      <dgm:t>
        <a:bodyPr/>
        <a:lstStyle/>
        <a:p>
          <a:endParaRPr lang="en-US" sz="1800">
            <a:latin typeface="Niveau Grotesk Black"/>
          </a:endParaRPr>
        </a:p>
      </dgm:t>
    </dgm:pt>
    <dgm:pt modelId="{B04DE58A-011C-4494-8342-D43A9D9394EC}" type="sibTrans" cxnId="{046678BE-532B-4E83-A559-FD1E69F2965D}">
      <dgm:prSet/>
      <dgm:spPr/>
      <dgm:t>
        <a:bodyPr/>
        <a:lstStyle/>
        <a:p>
          <a:pPr>
            <a:lnSpc>
              <a:spcPct val="100000"/>
            </a:lnSpc>
          </a:pPr>
          <a:endParaRPr lang="en-US" sz="1800">
            <a:latin typeface="Niveau Grotesk Black"/>
          </a:endParaRPr>
        </a:p>
      </dgm:t>
    </dgm:pt>
    <dgm:pt modelId="{6846975B-8F80-42AA-97ED-4961D8E6E7BC}">
      <dgm:prSet custT="1"/>
      <dgm:spPr/>
      <dgm:t>
        <a:bodyPr/>
        <a:lstStyle/>
        <a:p>
          <a:pPr>
            <a:lnSpc>
              <a:spcPct val="100000"/>
            </a:lnSpc>
          </a:pPr>
          <a:r>
            <a:rPr lang="en-GH" sz="1800">
              <a:latin typeface="Niveau Grotesk Black"/>
            </a:rPr>
            <a:t>This strategy blends technical rigor with local empowerment to ensure sustainable and inclusive ecosystem restoration in Ghana.</a:t>
          </a:r>
          <a:endParaRPr lang="en-US" sz="1800">
            <a:latin typeface="Niveau Grotesk Black"/>
          </a:endParaRPr>
        </a:p>
      </dgm:t>
    </dgm:pt>
    <dgm:pt modelId="{D8722790-4357-42AA-AD65-B422BD5CDE8A}" type="parTrans" cxnId="{41441E56-8D29-43C3-963E-8F74E450CD14}">
      <dgm:prSet/>
      <dgm:spPr/>
      <dgm:t>
        <a:bodyPr/>
        <a:lstStyle/>
        <a:p>
          <a:endParaRPr lang="en-US" sz="1800">
            <a:latin typeface="Niveau Grotesk Black"/>
          </a:endParaRPr>
        </a:p>
      </dgm:t>
    </dgm:pt>
    <dgm:pt modelId="{5F51223C-C604-44EE-B1AA-534BF643A06F}" type="sibTrans" cxnId="{41441E56-8D29-43C3-963E-8F74E450CD14}">
      <dgm:prSet/>
      <dgm:spPr/>
      <dgm:t>
        <a:bodyPr/>
        <a:lstStyle/>
        <a:p>
          <a:endParaRPr lang="en-US" sz="1800">
            <a:latin typeface="Niveau Grotesk Black"/>
          </a:endParaRPr>
        </a:p>
      </dgm:t>
    </dgm:pt>
    <dgm:pt modelId="{C26CA745-1E5F-4D95-85A3-F8E32C807516}" type="pres">
      <dgm:prSet presAssocID="{92451913-264F-4C1D-86BE-51E38C34329B}" presName="root" presStyleCnt="0">
        <dgm:presLayoutVars>
          <dgm:dir/>
          <dgm:resizeHandles val="exact"/>
        </dgm:presLayoutVars>
      </dgm:prSet>
      <dgm:spPr/>
    </dgm:pt>
    <dgm:pt modelId="{64199995-EE79-4FD8-9826-8336F4931666}" type="pres">
      <dgm:prSet presAssocID="{92451913-264F-4C1D-86BE-51E38C34329B}" presName="container" presStyleCnt="0">
        <dgm:presLayoutVars>
          <dgm:dir/>
          <dgm:resizeHandles val="exact"/>
        </dgm:presLayoutVars>
      </dgm:prSet>
      <dgm:spPr/>
    </dgm:pt>
    <dgm:pt modelId="{B07E8B71-459B-43CB-B846-D1DDD75B796A}" type="pres">
      <dgm:prSet presAssocID="{573EC151-1BE7-45BC-AF5B-BD0E3B3B87F3}" presName="compNode" presStyleCnt="0"/>
      <dgm:spPr/>
    </dgm:pt>
    <dgm:pt modelId="{C2CCD66A-78FD-446B-B333-89898510D542}" type="pres">
      <dgm:prSet presAssocID="{573EC151-1BE7-45BC-AF5B-BD0E3B3B87F3}" presName="iconBgRect" presStyleLbl="bgShp" presStyleIdx="0" presStyleCnt="4"/>
      <dgm:spPr/>
    </dgm:pt>
    <dgm:pt modelId="{648DAB7B-F11C-49AF-8FEB-94DB3AD6D7FD}" type="pres">
      <dgm:prSet presAssocID="{573EC151-1BE7-45BC-AF5B-BD0E3B3B87F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orest scene"/>
        </a:ext>
      </dgm:extLst>
    </dgm:pt>
    <dgm:pt modelId="{64F2D4C6-F587-4CA5-BF23-AAEB19D2ECE4}" type="pres">
      <dgm:prSet presAssocID="{573EC151-1BE7-45BC-AF5B-BD0E3B3B87F3}" presName="spaceRect" presStyleCnt="0"/>
      <dgm:spPr/>
    </dgm:pt>
    <dgm:pt modelId="{E16FC517-3767-481F-B1CC-09A127E31773}" type="pres">
      <dgm:prSet presAssocID="{573EC151-1BE7-45BC-AF5B-BD0E3B3B87F3}" presName="textRect" presStyleLbl="revTx" presStyleIdx="0" presStyleCnt="4">
        <dgm:presLayoutVars>
          <dgm:chMax val="1"/>
          <dgm:chPref val="1"/>
        </dgm:presLayoutVars>
      </dgm:prSet>
      <dgm:spPr/>
    </dgm:pt>
    <dgm:pt modelId="{C03A9DBF-369C-4131-AB70-B43F37520E50}" type="pres">
      <dgm:prSet presAssocID="{F5F4B40C-2257-48F5-A86D-F2DE394EEE0C}" presName="sibTrans" presStyleLbl="sibTrans2D1" presStyleIdx="0" presStyleCnt="0"/>
      <dgm:spPr/>
    </dgm:pt>
    <dgm:pt modelId="{E25CEE79-6515-4512-A8FB-2B7ED447A524}" type="pres">
      <dgm:prSet presAssocID="{1EBC0434-4354-4E40-BE3F-F0B5E5359327}" presName="compNode" presStyleCnt="0"/>
      <dgm:spPr/>
    </dgm:pt>
    <dgm:pt modelId="{3FE1ADD4-A8BE-4F65-9C8C-BF45F2FB50C0}" type="pres">
      <dgm:prSet presAssocID="{1EBC0434-4354-4E40-BE3F-F0B5E5359327}" presName="iconBgRect" presStyleLbl="bgShp" presStyleIdx="1" presStyleCnt="4"/>
      <dgm:spPr/>
    </dgm:pt>
    <dgm:pt modelId="{64CD6463-28B2-499E-94F3-03871378314D}" type="pres">
      <dgm:prSet presAssocID="{1EBC0434-4354-4E40-BE3F-F0B5E535932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w"/>
        </a:ext>
      </dgm:extLst>
    </dgm:pt>
    <dgm:pt modelId="{81389A66-5E2E-4255-9C6A-BF576AB0DE53}" type="pres">
      <dgm:prSet presAssocID="{1EBC0434-4354-4E40-BE3F-F0B5E5359327}" presName="spaceRect" presStyleCnt="0"/>
      <dgm:spPr/>
    </dgm:pt>
    <dgm:pt modelId="{9BE7C971-1740-4225-8FC3-03B8DE485562}" type="pres">
      <dgm:prSet presAssocID="{1EBC0434-4354-4E40-BE3F-F0B5E5359327}" presName="textRect" presStyleLbl="revTx" presStyleIdx="1" presStyleCnt="4">
        <dgm:presLayoutVars>
          <dgm:chMax val="1"/>
          <dgm:chPref val="1"/>
        </dgm:presLayoutVars>
      </dgm:prSet>
      <dgm:spPr/>
    </dgm:pt>
    <dgm:pt modelId="{6E0F7D75-FABD-417E-9E0D-63699438E6DF}" type="pres">
      <dgm:prSet presAssocID="{AA598883-6DC4-4540-A6F7-10F79857F8A5}" presName="sibTrans" presStyleLbl="sibTrans2D1" presStyleIdx="0" presStyleCnt="0"/>
      <dgm:spPr/>
    </dgm:pt>
    <dgm:pt modelId="{F3B863F9-A23B-4F6C-96A4-6CB14115BE14}" type="pres">
      <dgm:prSet presAssocID="{97856120-8492-4DCF-B2DB-EC41147A5704}" presName="compNode" presStyleCnt="0"/>
      <dgm:spPr/>
    </dgm:pt>
    <dgm:pt modelId="{EFC2AFF0-92DE-4EB6-9A29-19D6A5F80EF7}" type="pres">
      <dgm:prSet presAssocID="{97856120-8492-4DCF-B2DB-EC41147A5704}" presName="iconBgRect" presStyleLbl="bgShp" presStyleIdx="2" presStyleCnt="4"/>
      <dgm:spPr/>
    </dgm:pt>
    <dgm:pt modelId="{EE91DF8E-82EC-440A-960D-ACBE5DA44C59}" type="pres">
      <dgm:prSet presAssocID="{97856120-8492-4DCF-B2DB-EC41147A570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nk"/>
        </a:ext>
      </dgm:extLst>
    </dgm:pt>
    <dgm:pt modelId="{27ACB21E-D48B-4909-B641-06FDA4359E18}" type="pres">
      <dgm:prSet presAssocID="{97856120-8492-4DCF-B2DB-EC41147A5704}" presName="spaceRect" presStyleCnt="0"/>
      <dgm:spPr/>
    </dgm:pt>
    <dgm:pt modelId="{692CF6C0-8514-4EAD-89E5-CF38B7A0A313}" type="pres">
      <dgm:prSet presAssocID="{97856120-8492-4DCF-B2DB-EC41147A5704}" presName="textRect" presStyleLbl="revTx" presStyleIdx="2" presStyleCnt="4">
        <dgm:presLayoutVars>
          <dgm:chMax val="1"/>
          <dgm:chPref val="1"/>
        </dgm:presLayoutVars>
      </dgm:prSet>
      <dgm:spPr/>
    </dgm:pt>
    <dgm:pt modelId="{AA0C3228-7AD3-4234-9B57-B51086244F3F}" type="pres">
      <dgm:prSet presAssocID="{B04DE58A-011C-4494-8342-D43A9D9394EC}" presName="sibTrans" presStyleLbl="sibTrans2D1" presStyleIdx="0" presStyleCnt="0"/>
      <dgm:spPr/>
    </dgm:pt>
    <dgm:pt modelId="{80AE6A91-173E-4DF7-A1E9-282084214F84}" type="pres">
      <dgm:prSet presAssocID="{6846975B-8F80-42AA-97ED-4961D8E6E7BC}" presName="compNode" presStyleCnt="0"/>
      <dgm:spPr/>
    </dgm:pt>
    <dgm:pt modelId="{37F478B5-531A-4738-813C-B9B848C86729}" type="pres">
      <dgm:prSet presAssocID="{6846975B-8F80-42AA-97ED-4961D8E6E7BC}" presName="iconBgRect" presStyleLbl="bgShp" presStyleIdx="3" presStyleCnt="4"/>
      <dgm:spPr/>
    </dgm:pt>
    <dgm:pt modelId="{0D3F4747-769C-4593-BA7A-DF4E1DE1DB27}" type="pres">
      <dgm:prSet presAssocID="{6846975B-8F80-42AA-97ED-4961D8E6E7B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usiness Growth"/>
        </a:ext>
      </dgm:extLst>
    </dgm:pt>
    <dgm:pt modelId="{9722F56D-7CE2-4591-8CEF-AE2EF600209D}" type="pres">
      <dgm:prSet presAssocID="{6846975B-8F80-42AA-97ED-4961D8E6E7BC}" presName="spaceRect" presStyleCnt="0"/>
      <dgm:spPr/>
    </dgm:pt>
    <dgm:pt modelId="{99A45FC0-E21C-4574-9F98-41885B52186E}" type="pres">
      <dgm:prSet presAssocID="{6846975B-8F80-42AA-97ED-4961D8E6E7BC}" presName="textRect" presStyleLbl="revTx" presStyleIdx="3" presStyleCnt="4">
        <dgm:presLayoutVars>
          <dgm:chMax val="1"/>
          <dgm:chPref val="1"/>
        </dgm:presLayoutVars>
      </dgm:prSet>
      <dgm:spPr/>
    </dgm:pt>
  </dgm:ptLst>
  <dgm:cxnLst>
    <dgm:cxn modelId="{7DAD4807-9725-4146-AA16-DE1A3C30007C}" type="presOf" srcId="{573EC151-1BE7-45BC-AF5B-BD0E3B3B87F3}" destId="{E16FC517-3767-481F-B1CC-09A127E31773}" srcOrd="0" destOrd="0" presId="urn:microsoft.com/office/officeart/2018/2/layout/IconCircleList"/>
    <dgm:cxn modelId="{DF612809-DED1-4D55-97AF-051DDEC774FB}" type="presOf" srcId="{F5F4B40C-2257-48F5-A86D-F2DE394EEE0C}" destId="{C03A9DBF-369C-4131-AB70-B43F37520E50}" srcOrd="0" destOrd="0" presId="urn:microsoft.com/office/officeart/2018/2/layout/IconCircleList"/>
    <dgm:cxn modelId="{89602916-78A1-43B9-8E8D-07F08D132B1E}" type="presOf" srcId="{6846975B-8F80-42AA-97ED-4961D8E6E7BC}" destId="{99A45FC0-E21C-4574-9F98-41885B52186E}" srcOrd="0" destOrd="0" presId="urn:microsoft.com/office/officeart/2018/2/layout/IconCircleList"/>
    <dgm:cxn modelId="{F4FCBB23-76CE-4B27-8012-6B305AF8D08F}" type="presOf" srcId="{92451913-264F-4C1D-86BE-51E38C34329B}" destId="{C26CA745-1E5F-4D95-85A3-F8E32C807516}" srcOrd="0" destOrd="0" presId="urn:microsoft.com/office/officeart/2018/2/layout/IconCircleList"/>
    <dgm:cxn modelId="{001C7043-B866-4A20-927F-FB2687C6BAB1}" type="presOf" srcId="{1EBC0434-4354-4E40-BE3F-F0B5E5359327}" destId="{9BE7C971-1740-4225-8FC3-03B8DE485562}" srcOrd="0" destOrd="0" presId="urn:microsoft.com/office/officeart/2018/2/layout/IconCircleList"/>
    <dgm:cxn modelId="{F15D0A6A-30CD-4739-9BE1-EC98DBE0D4B1}" srcId="{92451913-264F-4C1D-86BE-51E38C34329B}" destId="{1EBC0434-4354-4E40-BE3F-F0B5E5359327}" srcOrd="1" destOrd="0" parTransId="{F66D7C5B-3AD0-400B-BAC1-60BF131B78A1}" sibTransId="{AA598883-6DC4-4540-A6F7-10F79857F8A5}"/>
    <dgm:cxn modelId="{41441E56-8D29-43C3-963E-8F74E450CD14}" srcId="{92451913-264F-4C1D-86BE-51E38C34329B}" destId="{6846975B-8F80-42AA-97ED-4961D8E6E7BC}" srcOrd="3" destOrd="0" parTransId="{D8722790-4357-42AA-AD65-B422BD5CDE8A}" sibTransId="{5F51223C-C604-44EE-B1AA-534BF643A06F}"/>
    <dgm:cxn modelId="{03F38A5A-2AB5-4882-93E0-B21F7408DD52}" type="presOf" srcId="{AA598883-6DC4-4540-A6F7-10F79857F8A5}" destId="{6E0F7D75-FABD-417E-9E0D-63699438E6DF}" srcOrd="0" destOrd="0" presId="urn:microsoft.com/office/officeart/2018/2/layout/IconCircleList"/>
    <dgm:cxn modelId="{8C94A1A6-CC7D-4C4C-90EE-E2CF03B8CD31}" srcId="{92451913-264F-4C1D-86BE-51E38C34329B}" destId="{573EC151-1BE7-45BC-AF5B-BD0E3B3B87F3}" srcOrd="0" destOrd="0" parTransId="{CD3EF6EB-D4F6-4DF2-8F24-FF06BE3BA94E}" sibTransId="{F5F4B40C-2257-48F5-A86D-F2DE394EEE0C}"/>
    <dgm:cxn modelId="{8D9BD8AE-EC70-425B-8125-B97F4584928F}" type="presOf" srcId="{B04DE58A-011C-4494-8342-D43A9D9394EC}" destId="{AA0C3228-7AD3-4234-9B57-B51086244F3F}" srcOrd="0" destOrd="0" presId="urn:microsoft.com/office/officeart/2018/2/layout/IconCircleList"/>
    <dgm:cxn modelId="{046678BE-532B-4E83-A559-FD1E69F2965D}" srcId="{92451913-264F-4C1D-86BE-51E38C34329B}" destId="{97856120-8492-4DCF-B2DB-EC41147A5704}" srcOrd="2" destOrd="0" parTransId="{BE276153-B702-402A-B1A1-398C832622F2}" sibTransId="{B04DE58A-011C-4494-8342-D43A9D9394EC}"/>
    <dgm:cxn modelId="{F7B84DFC-9063-4484-943B-2362A0A27070}" type="presOf" srcId="{97856120-8492-4DCF-B2DB-EC41147A5704}" destId="{692CF6C0-8514-4EAD-89E5-CF38B7A0A313}" srcOrd="0" destOrd="0" presId="urn:microsoft.com/office/officeart/2018/2/layout/IconCircleList"/>
    <dgm:cxn modelId="{A6695993-CF26-4564-A26F-A9663A62E276}" type="presParOf" srcId="{C26CA745-1E5F-4D95-85A3-F8E32C807516}" destId="{64199995-EE79-4FD8-9826-8336F4931666}" srcOrd="0" destOrd="0" presId="urn:microsoft.com/office/officeart/2018/2/layout/IconCircleList"/>
    <dgm:cxn modelId="{4AAA25D7-34EB-463C-9CA7-0135812B0E9C}" type="presParOf" srcId="{64199995-EE79-4FD8-9826-8336F4931666}" destId="{B07E8B71-459B-43CB-B846-D1DDD75B796A}" srcOrd="0" destOrd="0" presId="urn:microsoft.com/office/officeart/2018/2/layout/IconCircleList"/>
    <dgm:cxn modelId="{0DC064AE-A7ED-42C6-A274-89850AE448D0}" type="presParOf" srcId="{B07E8B71-459B-43CB-B846-D1DDD75B796A}" destId="{C2CCD66A-78FD-446B-B333-89898510D542}" srcOrd="0" destOrd="0" presId="urn:microsoft.com/office/officeart/2018/2/layout/IconCircleList"/>
    <dgm:cxn modelId="{2ED7A81C-E523-4EB5-8F05-4AECC03A029C}" type="presParOf" srcId="{B07E8B71-459B-43CB-B846-D1DDD75B796A}" destId="{648DAB7B-F11C-49AF-8FEB-94DB3AD6D7FD}" srcOrd="1" destOrd="0" presId="urn:microsoft.com/office/officeart/2018/2/layout/IconCircleList"/>
    <dgm:cxn modelId="{A4BD4BF2-95AB-4701-9237-8FD9693125BF}" type="presParOf" srcId="{B07E8B71-459B-43CB-B846-D1DDD75B796A}" destId="{64F2D4C6-F587-4CA5-BF23-AAEB19D2ECE4}" srcOrd="2" destOrd="0" presId="urn:microsoft.com/office/officeart/2018/2/layout/IconCircleList"/>
    <dgm:cxn modelId="{BDB04BEB-B236-42EA-9D09-B2EB5E72D8B8}" type="presParOf" srcId="{B07E8B71-459B-43CB-B846-D1DDD75B796A}" destId="{E16FC517-3767-481F-B1CC-09A127E31773}" srcOrd="3" destOrd="0" presId="urn:microsoft.com/office/officeart/2018/2/layout/IconCircleList"/>
    <dgm:cxn modelId="{9DC164D1-E13C-462D-B33D-9DB4A21554FF}" type="presParOf" srcId="{64199995-EE79-4FD8-9826-8336F4931666}" destId="{C03A9DBF-369C-4131-AB70-B43F37520E50}" srcOrd="1" destOrd="0" presId="urn:microsoft.com/office/officeart/2018/2/layout/IconCircleList"/>
    <dgm:cxn modelId="{A999DFB0-A572-45C3-80A6-42688032D628}" type="presParOf" srcId="{64199995-EE79-4FD8-9826-8336F4931666}" destId="{E25CEE79-6515-4512-A8FB-2B7ED447A524}" srcOrd="2" destOrd="0" presId="urn:microsoft.com/office/officeart/2018/2/layout/IconCircleList"/>
    <dgm:cxn modelId="{63B9CF37-F9B5-4356-B519-4170A6BDB76E}" type="presParOf" srcId="{E25CEE79-6515-4512-A8FB-2B7ED447A524}" destId="{3FE1ADD4-A8BE-4F65-9C8C-BF45F2FB50C0}" srcOrd="0" destOrd="0" presId="urn:microsoft.com/office/officeart/2018/2/layout/IconCircleList"/>
    <dgm:cxn modelId="{21E787AD-E474-47F8-BC81-C53DBB49F27C}" type="presParOf" srcId="{E25CEE79-6515-4512-A8FB-2B7ED447A524}" destId="{64CD6463-28B2-499E-94F3-03871378314D}" srcOrd="1" destOrd="0" presId="urn:microsoft.com/office/officeart/2018/2/layout/IconCircleList"/>
    <dgm:cxn modelId="{F18825DC-9E23-4090-BFB5-00EC5F1715FE}" type="presParOf" srcId="{E25CEE79-6515-4512-A8FB-2B7ED447A524}" destId="{81389A66-5E2E-4255-9C6A-BF576AB0DE53}" srcOrd="2" destOrd="0" presId="urn:microsoft.com/office/officeart/2018/2/layout/IconCircleList"/>
    <dgm:cxn modelId="{24FD58D0-AD6C-46FE-AC58-4C0215EFFBD4}" type="presParOf" srcId="{E25CEE79-6515-4512-A8FB-2B7ED447A524}" destId="{9BE7C971-1740-4225-8FC3-03B8DE485562}" srcOrd="3" destOrd="0" presId="urn:microsoft.com/office/officeart/2018/2/layout/IconCircleList"/>
    <dgm:cxn modelId="{08FC8728-9090-4B11-A152-3B317915A707}" type="presParOf" srcId="{64199995-EE79-4FD8-9826-8336F4931666}" destId="{6E0F7D75-FABD-417E-9E0D-63699438E6DF}" srcOrd="3" destOrd="0" presId="urn:microsoft.com/office/officeart/2018/2/layout/IconCircleList"/>
    <dgm:cxn modelId="{DA6C52AF-4EE9-4A10-AE2D-236CFE0528A5}" type="presParOf" srcId="{64199995-EE79-4FD8-9826-8336F4931666}" destId="{F3B863F9-A23B-4F6C-96A4-6CB14115BE14}" srcOrd="4" destOrd="0" presId="urn:microsoft.com/office/officeart/2018/2/layout/IconCircleList"/>
    <dgm:cxn modelId="{E59C6B38-BDE7-4AA6-987F-F4E8B0100E9F}" type="presParOf" srcId="{F3B863F9-A23B-4F6C-96A4-6CB14115BE14}" destId="{EFC2AFF0-92DE-4EB6-9A29-19D6A5F80EF7}" srcOrd="0" destOrd="0" presId="urn:microsoft.com/office/officeart/2018/2/layout/IconCircleList"/>
    <dgm:cxn modelId="{530046DA-4300-4984-A425-F6E822D8AE73}" type="presParOf" srcId="{F3B863F9-A23B-4F6C-96A4-6CB14115BE14}" destId="{EE91DF8E-82EC-440A-960D-ACBE5DA44C59}" srcOrd="1" destOrd="0" presId="urn:microsoft.com/office/officeart/2018/2/layout/IconCircleList"/>
    <dgm:cxn modelId="{25C45F84-2249-467D-BB40-5DB78F35EF27}" type="presParOf" srcId="{F3B863F9-A23B-4F6C-96A4-6CB14115BE14}" destId="{27ACB21E-D48B-4909-B641-06FDA4359E18}" srcOrd="2" destOrd="0" presId="urn:microsoft.com/office/officeart/2018/2/layout/IconCircleList"/>
    <dgm:cxn modelId="{8C08AB77-844D-4D6D-BF24-0BB8635ED171}" type="presParOf" srcId="{F3B863F9-A23B-4F6C-96A4-6CB14115BE14}" destId="{692CF6C0-8514-4EAD-89E5-CF38B7A0A313}" srcOrd="3" destOrd="0" presId="urn:microsoft.com/office/officeart/2018/2/layout/IconCircleList"/>
    <dgm:cxn modelId="{28E60C1C-65E3-4E87-878B-356900629FC1}" type="presParOf" srcId="{64199995-EE79-4FD8-9826-8336F4931666}" destId="{AA0C3228-7AD3-4234-9B57-B51086244F3F}" srcOrd="5" destOrd="0" presId="urn:microsoft.com/office/officeart/2018/2/layout/IconCircleList"/>
    <dgm:cxn modelId="{D3A0B282-532E-4457-989F-996EF95661EE}" type="presParOf" srcId="{64199995-EE79-4FD8-9826-8336F4931666}" destId="{80AE6A91-173E-4DF7-A1E9-282084214F84}" srcOrd="6" destOrd="0" presId="urn:microsoft.com/office/officeart/2018/2/layout/IconCircleList"/>
    <dgm:cxn modelId="{41A603E6-C603-4F7A-9923-6447158FB97A}" type="presParOf" srcId="{80AE6A91-173E-4DF7-A1E9-282084214F84}" destId="{37F478B5-531A-4738-813C-B9B848C86729}" srcOrd="0" destOrd="0" presId="urn:microsoft.com/office/officeart/2018/2/layout/IconCircleList"/>
    <dgm:cxn modelId="{E690C5F1-6710-49DF-B2B1-A7DD660786E7}" type="presParOf" srcId="{80AE6A91-173E-4DF7-A1E9-282084214F84}" destId="{0D3F4747-769C-4593-BA7A-DF4E1DE1DB27}" srcOrd="1" destOrd="0" presId="urn:microsoft.com/office/officeart/2018/2/layout/IconCircleList"/>
    <dgm:cxn modelId="{C05C13FD-3EDA-4794-AAC1-2981F4AB3F52}" type="presParOf" srcId="{80AE6A91-173E-4DF7-A1E9-282084214F84}" destId="{9722F56D-7CE2-4591-8CEF-AE2EF600209D}" srcOrd="2" destOrd="0" presId="urn:microsoft.com/office/officeart/2018/2/layout/IconCircleList"/>
    <dgm:cxn modelId="{C83CCECE-5F3E-49E4-8BEC-5B29363CE9C6}" type="presParOf" srcId="{80AE6A91-173E-4DF7-A1E9-282084214F84}" destId="{99A45FC0-E21C-4574-9F98-41885B52186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FABD213-C32B-4152-A778-6BC3A9605E69}" type="doc">
      <dgm:prSet loTypeId="urn:microsoft.com/office/officeart/2018/2/layout/IconVerticalSolidList" loCatId="icon" qsTypeId="urn:microsoft.com/office/officeart/2005/8/quickstyle/simple1" qsCatId="simple" csTypeId="urn:microsoft.com/office/officeart/2005/8/colors/accent2_1" csCatId="accent2" phldr="1"/>
      <dgm:spPr/>
      <dgm:t>
        <a:bodyPr/>
        <a:lstStyle/>
        <a:p>
          <a:endParaRPr lang="en-US"/>
        </a:p>
      </dgm:t>
    </dgm:pt>
    <dgm:pt modelId="{B5030AAE-16A7-46AF-B7F5-53E42F20D954}">
      <dgm:prSet custT="1"/>
      <dgm:spPr/>
      <dgm:t>
        <a:bodyPr/>
        <a:lstStyle/>
        <a:p>
          <a:pPr>
            <a:lnSpc>
              <a:spcPct val="100000"/>
            </a:lnSpc>
          </a:pPr>
          <a:r>
            <a:rPr lang="en-GH" sz="2000" i="0">
              <a:latin typeface="Niveau Grotesk Black"/>
            </a:rPr>
            <a:t>Ghana faces an ecological crisis, with poisoned rivers and barren forests—an unfolding ecocide that threatens the nation's natural heritage and spirit.</a:t>
          </a:r>
          <a:endParaRPr lang="en-US" sz="2000" i="0">
            <a:latin typeface="Niveau Grotesk Black"/>
          </a:endParaRPr>
        </a:p>
      </dgm:t>
    </dgm:pt>
    <dgm:pt modelId="{9D3DAAF2-C178-462B-872D-0556FC1563C8}" type="parTrans" cxnId="{9C6C31C9-AB24-4755-A4EF-CF659870B5E1}">
      <dgm:prSet/>
      <dgm:spPr/>
      <dgm:t>
        <a:bodyPr/>
        <a:lstStyle/>
        <a:p>
          <a:endParaRPr lang="en-US" sz="2000" i="0">
            <a:latin typeface="Niveau Grotesk Black"/>
          </a:endParaRPr>
        </a:p>
      </dgm:t>
    </dgm:pt>
    <dgm:pt modelId="{EBD6CCA7-81EA-4682-B361-FAEFFFC6CD4F}" type="sibTrans" cxnId="{9C6C31C9-AB24-4755-A4EF-CF659870B5E1}">
      <dgm:prSet/>
      <dgm:spPr/>
      <dgm:t>
        <a:bodyPr/>
        <a:lstStyle/>
        <a:p>
          <a:endParaRPr lang="en-US" sz="2000" i="0">
            <a:latin typeface="Niveau Grotesk Black"/>
          </a:endParaRPr>
        </a:p>
      </dgm:t>
    </dgm:pt>
    <dgm:pt modelId="{1760FC92-78BC-4D51-8F40-7FDBB67C15B8}">
      <dgm:prSet custT="1"/>
      <dgm:spPr/>
      <dgm:t>
        <a:bodyPr/>
        <a:lstStyle/>
        <a:p>
          <a:pPr>
            <a:lnSpc>
              <a:spcPct val="100000"/>
            </a:lnSpc>
          </a:pPr>
          <a:r>
            <a:rPr lang="en-GH" sz="2000" i="0">
              <a:latin typeface="Niveau Grotesk Black"/>
            </a:rPr>
            <a:t>The paper presents a comprehensive, project management-driven restoration strategy to address the crisis.</a:t>
          </a:r>
          <a:endParaRPr lang="en-US" sz="2000" i="0">
            <a:latin typeface="Niveau Grotesk Black"/>
          </a:endParaRPr>
        </a:p>
      </dgm:t>
    </dgm:pt>
    <dgm:pt modelId="{2E7B208B-9AED-4B1A-8228-4B1C028B17D6}" type="parTrans" cxnId="{613BD209-2506-44ED-9154-D34987AA8AF2}">
      <dgm:prSet/>
      <dgm:spPr/>
      <dgm:t>
        <a:bodyPr/>
        <a:lstStyle/>
        <a:p>
          <a:endParaRPr lang="en-US" sz="2000" i="0">
            <a:latin typeface="Niveau Grotesk Black"/>
          </a:endParaRPr>
        </a:p>
      </dgm:t>
    </dgm:pt>
    <dgm:pt modelId="{0325FEC7-83ED-4A8D-9C3B-184B8CF68F6B}" type="sibTrans" cxnId="{613BD209-2506-44ED-9154-D34987AA8AF2}">
      <dgm:prSet/>
      <dgm:spPr/>
      <dgm:t>
        <a:bodyPr/>
        <a:lstStyle/>
        <a:p>
          <a:endParaRPr lang="en-US" sz="2000" i="0">
            <a:latin typeface="Niveau Grotesk Black"/>
          </a:endParaRPr>
        </a:p>
      </dgm:t>
    </dgm:pt>
    <dgm:pt modelId="{EDD7C85B-2BE7-4F82-85C8-A57227D90509}">
      <dgm:prSet custT="1"/>
      <dgm:spPr/>
      <dgm:t>
        <a:bodyPr/>
        <a:lstStyle/>
        <a:p>
          <a:pPr>
            <a:lnSpc>
              <a:spcPct val="100000"/>
            </a:lnSpc>
          </a:pPr>
          <a:r>
            <a:rPr lang="en-GH" sz="2000" i="0">
              <a:latin typeface="Niveau Grotesk Black"/>
            </a:rPr>
            <a:t>The time for cautious deliberation is over; immediate, collective action is required.</a:t>
          </a:r>
          <a:endParaRPr lang="en-US" sz="2000" i="0">
            <a:latin typeface="Niveau Grotesk Black"/>
          </a:endParaRPr>
        </a:p>
      </dgm:t>
    </dgm:pt>
    <dgm:pt modelId="{99D627E0-9439-4603-AA0E-9EEB3477D48B}" type="parTrans" cxnId="{F5260C42-E6A7-4B45-8C32-6AF1FAF3021A}">
      <dgm:prSet/>
      <dgm:spPr/>
      <dgm:t>
        <a:bodyPr/>
        <a:lstStyle/>
        <a:p>
          <a:endParaRPr lang="en-US" sz="2000" i="0">
            <a:latin typeface="Niveau Grotesk Black"/>
          </a:endParaRPr>
        </a:p>
      </dgm:t>
    </dgm:pt>
    <dgm:pt modelId="{C3E54942-25D2-4F9B-811F-959B1A7783A2}" type="sibTrans" cxnId="{F5260C42-E6A7-4B45-8C32-6AF1FAF3021A}">
      <dgm:prSet/>
      <dgm:spPr/>
      <dgm:t>
        <a:bodyPr/>
        <a:lstStyle/>
        <a:p>
          <a:endParaRPr lang="en-US" sz="2000" i="0">
            <a:latin typeface="Niveau Grotesk Black"/>
          </a:endParaRPr>
        </a:p>
      </dgm:t>
    </dgm:pt>
    <dgm:pt modelId="{DEC388BA-9EB3-44AB-BC66-9D43DF7F912C}" type="pres">
      <dgm:prSet presAssocID="{DFABD213-C32B-4152-A778-6BC3A9605E69}" presName="root" presStyleCnt="0">
        <dgm:presLayoutVars>
          <dgm:dir/>
          <dgm:resizeHandles val="exact"/>
        </dgm:presLayoutVars>
      </dgm:prSet>
      <dgm:spPr/>
    </dgm:pt>
    <dgm:pt modelId="{DFF58959-000C-4D2A-8687-34C3EE31E119}" type="pres">
      <dgm:prSet presAssocID="{B5030AAE-16A7-46AF-B7F5-53E42F20D954}" presName="compNode" presStyleCnt="0"/>
      <dgm:spPr/>
    </dgm:pt>
    <dgm:pt modelId="{5B623419-9821-4043-AFC5-41C35E2957DA}" type="pres">
      <dgm:prSet presAssocID="{B5030AAE-16A7-46AF-B7F5-53E42F20D954}" presName="bgRect" presStyleLbl="bgShp" presStyleIdx="0" presStyleCnt="3"/>
      <dgm:spPr/>
    </dgm:pt>
    <dgm:pt modelId="{BDFFA158-FE23-4A5B-AD99-143E6F349B5D}" type="pres">
      <dgm:prSet presAssocID="{B5030AAE-16A7-46AF-B7F5-53E42F20D95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orest scene"/>
        </a:ext>
      </dgm:extLst>
    </dgm:pt>
    <dgm:pt modelId="{E07EC02F-6CDC-4BFB-8CB5-B863BA4DD5F1}" type="pres">
      <dgm:prSet presAssocID="{B5030AAE-16A7-46AF-B7F5-53E42F20D954}" presName="spaceRect" presStyleCnt="0"/>
      <dgm:spPr/>
    </dgm:pt>
    <dgm:pt modelId="{3F1A65A7-6C7E-4E8C-82D9-2537D7DBD55F}" type="pres">
      <dgm:prSet presAssocID="{B5030AAE-16A7-46AF-B7F5-53E42F20D954}" presName="parTx" presStyleLbl="revTx" presStyleIdx="0" presStyleCnt="3">
        <dgm:presLayoutVars>
          <dgm:chMax val="0"/>
          <dgm:chPref val="0"/>
        </dgm:presLayoutVars>
      </dgm:prSet>
      <dgm:spPr/>
    </dgm:pt>
    <dgm:pt modelId="{46E3AE34-6FEB-42CE-8728-85681832BB02}" type="pres">
      <dgm:prSet presAssocID="{EBD6CCA7-81EA-4682-B361-FAEFFFC6CD4F}" presName="sibTrans" presStyleCnt="0"/>
      <dgm:spPr/>
    </dgm:pt>
    <dgm:pt modelId="{796CB6F2-110B-46E8-A335-A859CC268429}" type="pres">
      <dgm:prSet presAssocID="{1760FC92-78BC-4D51-8F40-7FDBB67C15B8}" presName="compNode" presStyleCnt="0"/>
      <dgm:spPr/>
    </dgm:pt>
    <dgm:pt modelId="{395195C1-139E-48EC-8B7D-523126FC4926}" type="pres">
      <dgm:prSet presAssocID="{1760FC92-78BC-4D51-8F40-7FDBB67C15B8}" presName="bgRect" presStyleLbl="bgShp" presStyleIdx="1" presStyleCnt="3"/>
      <dgm:spPr/>
    </dgm:pt>
    <dgm:pt modelId="{67FB654C-DFA9-4223-A266-56984134E144}" type="pres">
      <dgm:prSet presAssocID="{1760FC92-78BC-4D51-8F40-7FDBB67C15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009D5AD0-DA01-406B-A40A-3F20084CF936}" type="pres">
      <dgm:prSet presAssocID="{1760FC92-78BC-4D51-8F40-7FDBB67C15B8}" presName="spaceRect" presStyleCnt="0"/>
      <dgm:spPr/>
    </dgm:pt>
    <dgm:pt modelId="{A5731288-5758-43AA-9498-8ECD79894B6F}" type="pres">
      <dgm:prSet presAssocID="{1760FC92-78BC-4D51-8F40-7FDBB67C15B8}" presName="parTx" presStyleLbl="revTx" presStyleIdx="1" presStyleCnt="3">
        <dgm:presLayoutVars>
          <dgm:chMax val="0"/>
          <dgm:chPref val="0"/>
        </dgm:presLayoutVars>
      </dgm:prSet>
      <dgm:spPr/>
    </dgm:pt>
    <dgm:pt modelId="{521832F5-E8CD-4B1F-86BE-B0E4ECBAE421}" type="pres">
      <dgm:prSet presAssocID="{0325FEC7-83ED-4A8D-9C3B-184B8CF68F6B}" presName="sibTrans" presStyleCnt="0"/>
      <dgm:spPr/>
    </dgm:pt>
    <dgm:pt modelId="{6616E154-B285-465B-A3B5-E8F6B9730C99}" type="pres">
      <dgm:prSet presAssocID="{EDD7C85B-2BE7-4F82-85C8-A57227D90509}" presName="compNode" presStyleCnt="0"/>
      <dgm:spPr/>
    </dgm:pt>
    <dgm:pt modelId="{5F9224AC-843B-44B8-A990-9FBC3D60F09C}" type="pres">
      <dgm:prSet presAssocID="{EDD7C85B-2BE7-4F82-85C8-A57227D90509}" presName="bgRect" presStyleLbl="bgShp" presStyleIdx="2" presStyleCnt="3"/>
      <dgm:spPr/>
    </dgm:pt>
    <dgm:pt modelId="{0ADF010F-BEAF-4919-B143-7302CE938217}" type="pres">
      <dgm:prSet presAssocID="{EDD7C85B-2BE7-4F82-85C8-A57227D9050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Judge"/>
        </a:ext>
      </dgm:extLst>
    </dgm:pt>
    <dgm:pt modelId="{1D3FD55F-DB7E-43F2-B00D-0E1247C7FBCA}" type="pres">
      <dgm:prSet presAssocID="{EDD7C85B-2BE7-4F82-85C8-A57227D90509}" presName="spaceRect" presStyleCnt="0"/>
      <dgm:spPr/>
    </dgm:pt>
    <dgm:pt modelId="{997615EC-D3D7-44E9-AA45-76B20F24CAF6}" type="pres">
      <dgm:prSet presAssocID="{EDD7C85B-2BE7-4F82-85C8-A57227D90509}" presName="parTx" presStyleLbl="revTx" presStyleIdx="2" presStyleCnt="3">
        <dgm:presLayoutVars>
          <dgm:chMax val="0"/>
          <dgm:chPref val="0"/>
        </dgm:presLayoutVars>
      </dgm:prSet>
      <dgm:spPr/>
    </dgm:pt>
  </dgm:ptLst>
  <dgm:cxnLst>
    <dgm:cxn modelId="{613BD209-2506-44ED-9154-D34987AA8AF2}" srcId="{DFABD213-C32B-4152-A778-6BC3A9605E69}" destId="{1760FC92-78BC-4D51-8F40-7FDBB67C15B8}" srcOrd="1" destOrd="0" parTransId="{2E7B208B-9AED-4B1A-8228-4B1C028B17D6}" sibTransId="{0325FEC7-83ED-4A8D-9C3B-184B8CF68F6B}"/>
    <dgm:cxn modelId="{B92A5427-B173-43B0-9219-A009E6FF1EF8}" type="presOf" srcId="{DFABD213-C32B-4152-A778-6BC3A9605E69}" destId="{DEC388BA-9EB3-44AB-BC66-9D43DF7F912C}" srcOrd="0" destOrd="0" presId="urn:microsoft.com/office/officeart/2018/2/layout/IconVerticalSolidList"/>
    <dgm:cxn modelId="{F5260C42-E6A7-4B45-8C32-6AF1FAF3021A}" srcId="{DFABD213-C32B-4152-A778-6BC3A9605E69}" destId="{EDD7C85B-2BE7-4F82-85C8-A57227D90509}" srcOrd="2" destOrd="0" parTransId="{99D627E0-9439-4603-AA0E-9EEB3477D48B}" sibTransId="{C3E54942-25D2-4F9B-811F-959B1A7783A2}"/>
    <dgm:cxn modelId="{83448687-2C03-49C9-BC92-1966F7B556A2}" type="presOf" srcId="{B5030AAE-16A7-46AF-B7F5-53E42F20D954}" destId="{3F1A65A7-6C7E-4E8C-82D9-2537D7DBD55F}" srcOrd="0" destOrd="0" presId="urn:microsoft.com/office/officeart/2018/2/layout/IconVerticalSolidList"/>
    <dgm:cxn modelId="{EFBCD98F-CBBF-48D9-B3D5-6D5D7DF1030B}" type="presOf" srcId="{EDD7C85B-2BE7-4F82-85C8-A57227D90509}" destId="{997615EC-D3D7-44E9-AA45-76B20F24CAF6}" srcOrd="0" destOrd="0" presId="urn:microsoft.com/office/officeart/2018/2/layout/IconVerticalSolidList"/>
    <dgm:cxn modelId="{F8D668C1-A5FE-4008-B13A-1F3DF3B0E2A3}" type="presOf" srcId="{1760FC92-78BC-4D51-8F40-7FDBB67C15B8}" destId="{A5731288-5758-43AA-9498-8ECD79894B6F}" srcOrd="0" destOrd="0" presId="urn:microsoft.com/office/officeart/2018/2/layout/IconVerticalSolidList"/>
    <dgm:cxn modelId="{9C6C31C9-AB24-4755-A4EF-CF659870B5E1}" srcId="{DFABD213-C32B-4152-A778-6BC3A9605E69}" destId="{B5030AAE-16A7-46AF-B7F5-53E42F20D954}" srcOrd="0" destOrd="0" parTransId="{9D3DAAF2-C178-462B-872D-0556FC1563C8}" sibTransId="{EBD6CCA7-81EA-4682-B361-FAEFFFC6CD4F}"/>
    <dgm:cxn modelId="{0FB5895B-CD44-4097-BB20-B3370AFAA6F3}" type="presParOf" srcId="{DEC388BA-9EB3-44AB-BC66-9D43DF7F912C}" destId="{DFF58959-000C-4D2A-8687-34C3EE31E119}" srcOrd="0" destOrd="0" presId="urn:microsoft.com/office/officeart/2018/2/layout/IconVerticalSolidList"/>
    <dgm:cxn modelId="{9DA0EA0E-E763-4703-9713-362411E9C89D}" type="presParOf" srcId="{DFF58959-000C-4D2A-8687-34C3EE31E119}" destId="{5B623419-9821-4043-AFC5-41C35E2957DA}" srcOrd="0" destOrd="0" presId="urn:microsoft.com/office/officeart/2018/2/layout/IconVerticalSolidList"/>
    <dgm:cxn modelId="{01839419-0527-4650-B9FD-BC0A85B344DA}" type="presParOf" srcId="{DFF58959-000C-4D2A-8687-34C3EE31E119}" destId="{BDFFA158-FE23-4A5B-AD99-143E6F349B5D}" srcOrd="1" destOrd="0" presId="urn:microsoft.com/office/officeart/2018/2/layout/IconVerticalSolidList"/>
    <dgm:cxn modelId="{80C13570-FA19-4464-A7F5-2FFABC82C738}" type="presParOf" srcId="{DFF58959-000C-4D2A-8687-34C3EE31E119}" destId="{E07EC02F-6CDC-4BFB-8CB5-B863BA4DD5F1}" srcOrd="2" destOrd="0" presId="urn:microsoft.com/office/officeart/2018/2/layout/IconVerticalSolidList"/>
    <dgm:cxn modelId="{63FA9662-8DAE-417A-9065-C9DDBDA5CC8E}" type="presParOf" srcId="{DFF58959-000C-4D2A-8687-34C3EE31E119}" destId="{3F1A65A7-6C7E-4E8C-82D9-2537D7DBD55F}" srcOrd="3" destOrd="0" presId="urn:microsoft.com/office/officeart/2018/2/layout/IconVerticalSolidList"/>
    <dgm:cxn modelId="{7EBD0659-B3FE-4C2D-A9E6-25585334167E}" type="presParOf" srcId="{DEC388BA-9EB3-44AB-BC66-9D43DF7F912C}" destId="{46E3AE34-6FEB-42CE-8728-85681832BB02}" srcOrd="1" destOrd="0" presId="urn:microsoft.com/office/officeart/2018/2/layout/IconVerticalSolidList"/>
    <dgm:cxn modelId="{8618C5C8-1A11-4E24-9AAE-0E3D780CEC83}" type="presParOf" srcId="{DEC388BA-9EB3-44AB-BC66-9D43DF7F912C}" destId="{796CB6F2-110B-46E8-A335-A859CC268429}" srcOrd="2" destOrd="0" presId="urn:microsoft.com/office/officeart/2018/2/layout/IconVerticalSolidList"/>
    <dgm:cxn modelId="{0A2222E4-692D-4F52-B264-E9E8B0B5E1F7}" type="presParOf" srcId="{796CB6F2-110B-46E8-A335-A859CC268429}" destId="{395195C1-139E-48EC-8B7D-523126FC4926}" srcOrd="0" destOrd="0" presId="urn:microsoft.com/office/officeart/2018/2/layout/IconVerticalSolidList"/>
    <dgm:cxn modelId="{D97879FC-361A-4A7A-A3CB-63497A16A885}" type="presParOf" srcId="{796CB6F2-110B-46E8-A335-A859CC268429}" destId="{67FB654C-DFA9-4223-A266-56984134E144}" srcOrd="1" destOrd="0" presId="urn:microsoft.com/office/officeart/2018/2/layout/IconVerticalSolidList"/>
    <dgm:cxn modelId="{F8479E57-F6AF-4F78-8A64-1A54C48C611C}" type="presParOf" srcId="{796CB6F2-110B-46E8-A335-A859CC268429}" destId="{009D5AD0-DA01-406B-A40A-3F20084CF936}" srcOrd="2" destOrd="0" presId="urn:microsoft.com/office/officeart/2018/2/layout/IconVerticalSolidList"/>
    <dgm:cxn modelId="{5F796FB2-0631-428A-860A-62BCD04EEC4E}" type="presParOf" srcId="{796CB6F2-110B-46E8-A335-A859CC268429}" destId="{A5731288-5758-43AA-9498-8ECD79894B6F}" srcOrd="3" destOrd="0" presId="urn:microsoft.com/office/officeart/2018/2/layout/IconVerticalSolidList"/>
    <dgm:cxn modelId="{9A11F622-F1C4-4F2C-97A6-2DF27F18E03B}" type="presParOf" srcId="{DEC388BA-9EB3-44AB-BC66-9D43DF7F912C}" destId="{521832F5-E8CD-4B1F-86BE-B0E4ECBAE421}" srcOrd="3" destOrd="0" presId="urn:microsoft.com/office/officeart/2018/2/layout/IconVerticalSolidList"/>
    <dgm:cxn modelId="{3CA4DCB8-CD40-4013-B776-3BCB565141C5}" type="presParOf" srcId="{DEC388BA-9EB3-44AB-BC66-9D43DF7F912C}" destId="{6616E154-B285-465B-A3B5-E8F6B9730C99}" srcOrd="4" destOrd="0" presId="urn:microsoft.com/office/officeart/2018/2/layout/IconVerticalSolidList"/>
    <dgm:cxn modelId="{AAB51885-DD87-4595-BABB-30A9301DE820}" type="presParOf" srcId="{6616E154-B285-465B-A3B5-E8F6B9730C99}" destId="{5F9224AC-843B-44B8-A990-9FBC3D60F09C}" srcOrd="0" destOrd="0" presId="urn:microsoft.com/office/officeart/2018/2/layout/IconVerticalSolidList"/>
    <dgm:cxn modelId="{D0A07355-86DF-4C1F-8F09-E07F644F7AB1}" type="presParOf" srcId="{6616E154-B285-465B-A3B5-E8F6B9730C99}" destId="{0ADF010F-BEAF-4919-B143-7302CE938217}" srcOrd="1" destOrd="0" presId="urn:microsoft.com/office/officeart/2018/2/layout/IconVerticalSolidList"/>
    <dgm:cxn modelId="{855BA59A-7232-42A4-A217-6AEDB500489C}" type="presParOf" srcId="{6616E154-B285-465B-A3B5-E8F6B9730C99}" destId="{1D3FD55F-DB7E-43F2-B00D-0E1247C7FBCA}" srcOrd="2" destOrd="0" presId="urn:microsoft.com/office/officeart/2018/2/layout/IconVerticalSolidList"/>
    <dgm:cxn modelId="{3FF1423A-A124-4237-91E6-714F23FEC952}" type="presParOf" srcId="{6616E154-B285-465B-A3B5-E8F6B9730C99}" destId="{997615EC-D3D7-44E9-AA45-76B20F24CAF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7D26829-6471-3049-8D48-0C8FE4189556}" type="doc">
      <dgm:prSet loTypeId="urn:microsoft.com/office/officeart/2005/8/layout/venn3" loCatId="process" qsTypeId="urn:microsoft.com/office/officeart/2005/8/quickstyle/simple1" qsCatId="simple" csTypeId="urn:microsoft.com/office/officeart/2005/8/colors/accent1_2" csCatId="accent1" phldr="1"/>
      <dgm:spPr/>
      <dgm:t>
        <a:bodyPr/>
        <a:lstStyle/>
        <a:p>
          <a:endParaRPr lang="en-GB"/>
        </a:p>
      </dgm:t>
    </dgm:pt>
    <dgm:pt modelId="{CEF7C89C-81E6-7241-875B-2CCB3D95A2C8}">
      <dgm:prSet phldrT="[Text]"/>
      <dgm:spPr/>
      <dgm:t>
        <a:bodyPr/>
        <a:lstStyle/>
        <a:p>
          <a:r>
            <a:rPr lang="en-GB" b="1" dirty="0"/>
            <a:t>Importance of the pact signed by former President John Mahama.</a:t>
          </a:r>
          <a:endParaRPr lang="en-GB" dirty="0"/>
        </a:p>
      </dgm:t>
    </dgm:pt>
    <dgm:pt modelId="{B42B3850-F94C-4742-9249-562673985B84}" type="parTrans" cxnId="{D42C8C75-6CED-7F41-BA7D-17566B365AD6}">
      <dgm:prSet/>
      <dgm:spPr/>
      <dgm:t>
        <a:bodyPr/>
        <a:lstStyle/>
        <a:p>
          <a:endParaRPr lang="en-GB"/>
        </a:p>
      </dgm:t>
    </dgm:pt>
    <dgm:pt modelId="{D79CD39C-F297-C44D-A816-21BAD13C1CA9}" type="sibTrans" cxnId="{D42C8C75-6CED-7F41-BA7D-17566B365AD6}">
      <dgm:prSet/>
      <dgm:spPr/>
      <dgm:t>
        <a:bodyPr/>
        <a:lstStyle/>
        <a:p>
          <a:endParaRPr lang="en-GB"/>
        </a:p>
      </dgm:t>
    </dgm:pt>
    <dgm:pt modelId="{DF24241A-2409-694F-AEAC-D815655B88F8}">
      <dgm:prSet/>
      <dgm:spPr/>
      <dgm:t>
        <a:bodyPr/>
        <a:lstStyle/>
        <a:p>
          <a:r>
            <a:rPr lang="en-GB" b="1" dirty="0"/>
            <a:t>Implement the Manifesto of not only the NDC but also NPP</a:t>
          </a:r>
        </a:p>
      </dgm:t>
    </dgm:pt>
    <dgm:pt modelId="{C4318C85-B83D-3247-A077-183D39A67F29}" type="parTrans" cxnId="{5E05E369-4D7B-A446-858E-638A33CCA43A}">
      <dgm:prSet/>
      <dgm:spPr/>
      <dgm:t>
        <a:bodyPr/>
        <a:lstStyle/>
        <a:p>
          <a:endParaRPr lang="en-GB"/>
        </a:p>
      </dgm:t>
    </dgm:pt>
    <dgm:pt modelId="{6A3F3D1C-5CC8-A848-87A3-14DEB6AD7372}" type="sibTrans" cxnId="{5E05E369-4D7B-A446-858E-638A33CCA43A}">
      <dgm:prSet/>
      <dgm:spPr/>
      <dgm:t>
        <a:bodyPr/>
        <a:lstStyle/>
        <a:p>
          <a:endParaRPr lang="en-GB"/>
        </a:p>
      </dgm:t>
    </dgm:pt>
    <dgm:pt modelId="{FE99E058-2B3C-CF4B-8327-578E370FCAE9}">
      <dgm:prSet/>
      <dgm:spPr/>
      <dgm:t>
        <a:bodyPr/>
        <a:lstStyle/>
        <a:p>
          <a:r>
            <a:rPr lang="en-GB" b="1" dirty="0"/>
            <a:t>Ecosystem restoration is:</a:t>
          </a:r>
        </a:p>
        <a:p>
          <a:endParaRPr lang="en-GB" b="1" dirty="0"/>
        </a:p>
      </dgm:t>
    </dgm:pt>
    <dgm:pt modelId="{0BA350A7-7EE1-704F-9DA3-5A0A3493842E}" type="parTrans" cxnId="{E115B091-03BB-7641-9172-76748CEECFAA}">
      <dgm:prSet/>
      <dgm:spPr/>
      <dgm:t>
        <a:bodyPr/>
        <a:lstStyle/>
        <a:p>
          <a:endParaRPr lang="en-GB"/>
        </a:p>
      </dgm:t>
    </dgm:pt>
    <dgm:pt modelId="{3A91FDCB-EDDF-E942-8F7E-4C85604202CF}" type="sibTrans" cxnId="{E115B091-03BB-7641-9172-76748CEECFAA}">
      <dgm:prSet/>
      <dgm:spPr/>
      <dgm:t>
        <a:bodyPr/>
        <a:lstStyle/>
        <a:p>
          <a:endParaRPr lang="en-GB"/>
        </a:p>
      </dgm:t>
    </dgm:pt>
    <dgm:pt modelId="{88C7B8F9-8D0C-614C-8294-E0B64ECE3BE7}">
      <dgm:prSet custT="1"/>
      <dgm:spPr/>
      <dgm:t>
        <a:bodyPr/>
        <a:lstStyle/>
        <a:p>
          <a:r>
            <a:rPr lang="en-GB" sz="2200" b="1" kern="1200" dirty="0">
              <a:solidFill>
                <a:prstClr val="black"/>
              </a:solidFill>
              <a:latin typeface="Century Gothic" panose="020B0502020202020204"/>
              <a:ea typeface="+mn-ea"/>
              <a:cs typeface="+mn-cs"/>
            </a:rPr>
            <a:t>Declare a State of Emergency &amp; Repeal &amp; not amend LI 2462</a:t>
          </a:r>
        </a:p>
      </dgm:t>
    </dgm:pt>
    <dgm:pt modelId="{C8039374-77B1-5049-A5B7-4B320DC8E5B5}" type="parTrans" cxnId="{911B1875-A859-AC4C-8632-BF7026FBDF94}">
      <dgm:prSet/>
      <dgm:spPr/>
    </dgm:pt>
    <dgm:pt modelId="{13218CA2-3D78-E94D-ACC8-41B5AD14C889}" type="sibTrans" cxnId="{911B1875-A859-AC4C-8632-BF7026FBDF94}">
      <dgm:prSet/>
      <dgm:spPr/>
    </dgm:pt>
    <dgm:pt modelId="{2078A36B-FD2D-7446-940D-E72AA84CCE0C}" type="pres">
      <dgm:prSet presAssocID="{97D26829-6471-3049-8D48-0C8FE4189556}" presName="Name0" presStyleCnt="0">
        <dgm:presLayoutVars>
          <dgm:dir/>
          <dgm:resizeHandles val="exact"/>
        </dgm:presLayoutVars>
      </dgm:prSet>
      <dgm:spPr/>
    </dgm:pt>
    <dgm:pt modelId="{0B7F0249-756B-6C40-AA77-6F58B872B530}" type="pres">
      <dgm:prSet presAssocID="{88C7B8F9-8D0C-614C-8294-E0B64ECE3BE7}" presName="Name5" presStyleLbl="vennNode1" presStyleIdx="0" presStyleCnt="4">
        <dgm:presLayoutVars>
          <dgm:bulletEnabled val="1"/>
        </dgm:presLayoutVars>
      </dgm:prSet>
      <dgm:spPr/>
    </dgm:pt>
    <dgm:pt modelId="{00D75169-8FE5-4247-8FD1-F61CFD51C227}" type="pres">
      <dgm:prSet presAssocID="{13218CA2-3D78-E94D-ACC8-41B5AD14C889}" presName="space" presStyleCnt="0"/>
      <dgm:spPr/>
    </dgm:pt>
    <dgm:pt modelId="{03886606-329C-784E-89F8-7AA7C6DE2628}" type="pres">
      <dgm:prSet presAssocID="{CEF7C89C-81E6-7241-875B-2CCB3D95A2C8}" presName="Name5" presStyleLbl="vennNode1" presStyleIdx="1" presStyleCnt="4">
        <dgm:presLayoutVars>
          <dgm:bulletEnabled val="1"/>
        </dgm:presLayoutVars>
      </dgm:prSet>
      <dgm:spPr/>
    </dgm:pt>
    <dgm:pt modelId="{254C1993-B9A5-4042-9D71-EB06DFCD0015}" type="pres">
      <dgm:prSet presAssocID="{D79CD39C-F297-C44D-A816-21BAD13C1CA9}" presName="space" presStyleCnt="0"/>
      <dgm:spPr/>
    </dgm:pt>
    <dgm:pt modelId="{6E94D7C0-EA54-B64F-8F1B-9056DC440D61}" type="pres">
      <dgm:prSet presAssocID="{DF24241A-2409-694F-AEAC-D815655B88F8}" presName="Name5" presStyleLbl="vennNode1" presStyleIdx="2" presStyleCnt="4">
        <dgm:presLayoutVars>
          <dgm:bulletEnabled val="1"/>
        </dgm:presLayoutVars>
      </dgm:prSet>
      <dgm:spPr/>
    </dgm:pt>
    <dgm:pt modelId="{6C7FD077-7C68-6648-9FC2-E04F74111E62}" type="pres">
      <dgm:prSet presAssocID="{6A3F3D1C-5CC8-A848-87A3-14DEB6AD7372}" presName="space" presStyleCnt="0"/>
      <dgm:spPr/>
    </dgm:pt>
    <dgm:pt modelId="{5F66F412-B84C-CA43-A803-EB7EB9ECDDC2}" type="pres">
      <dgm:prSet presAssocID="{FE99E058-2B3C-CF4B-8327-578E370FCAE9}" presName="Name5" presStyleLbl="vennNode1" presStyleIdx="3" presStyleCnt="4">
        <dgm:presLayoutVars>
          <dgm:bulletEnabled val="1"/>
        </dgm:presLayoutVars>
      </dgm:prSet>
      <dgm:spPr/>
    </dgm:pt>
  </dgm:ptLst>
  <dgm:cxnLst>
    <dgm:cxn modelId="{61A0B410-3C48-A942-B7EA-311DAEA2D3EC}" type="presOf" srcId="{FE99E058-2B3C-CF4B-8327-578E370FCAE9}" destId="{5F66F412-B84C-CA43-A803-EB7EB9ECDDC2}" srcOrd="0" destOrd="0" presId="urn:microsoft.com/office/officeart/2005/8/layout/venn3"/>
    <dgm:cxn modelId="{1424F433-FED0-9A45-989A-0BA87FD54A09}" type="presOf" srcId="{DF24241A-2409-694F-AEAC-D815655B88F8}" destId="{6E94D7C0-EA54-B64F-8F1B-9056DC440D61}" srcOrd="0" destOrd="0" presId="urn:microsoft.com/office/officeart/2005/8/layout/venn3"/>
    <dgm:cxn modelId="{C1674B35-3BE0-4F4F-ACA5-F507AB525B08}" type="presOf" srcId="{88C7B8F9-8D0C-614C-8294-E0B64ECE3BE7}" destId="{0B7F0249-756B-6C40-AA77-6F58B872B530}" srcOrd="0" destOrd="0" presId="urn:microsoft.com/office/officeart/2005/8/layout/venn3"/>
    <dgm:cxn modelId="{5E05E369-4D7B-A446-858E-638A33CCA43A}" srcId="{97D26829-6471-3049-8D48-0C8FE4189556}" destId="{DF24241A-2409-694F-AEAC-D815655B88F8}" srcOrd="2" destOrd="0" parTransId="{C4318C85-B83D-3247-A077-183D39A67F29}" sibTransId="{6A3F3D1C-5CC8-A848-87A3-14DEB6AD7372}"/>
    <dgm:cxn modelId="{911B1875-A859-AC4C-8632-BF7026FBDF94}" srcId="{97D26829-6471-3049-8D48-0C8FE4189556}" destId="{88C7B8F9-8D0C-614C-8294-E0B64ECE3BE7}" srcOrd="0" destOrd="0" parTransId="{C8039374-77B1-5049-A5B7-4B320DC8E5B5}" sibTransId="{13218CA2-3D78-E94D-ACC8-41B5AD14C889}"/>
    <dgm:cxn modelId="{D42C8C75-6CED-7F41-BA7D-17566B365AD6}" srcId="{97D26829-6471-3049-8D48-0C8FE4189556}" destId="{CEF7C89C-81E6-7241-875B-2CCB3D95A2C8}" srcOrd="1" destOrd="0" parTransId="{B42B3850-F94C-4742-9249-562673985B84}" sibTransId="{D79CD39C-F297-C44D-A816-21BAD13C1CA9}"/>
    <dgm:cxn modelId="{1AE0E683-FE4F-F349-8AF4-974E2AFAD498}" type="presOf" srcId="{CEF7C89C-81E6-7241-875B-2CCB3D95A2C8}" destId="{03886606-329C-784E-89F8-7AA7C6DE2628}" srcOrd="0" destOrd="0" presId="urn:microsoft.com/office/officeart/2005/8/layout/venn3"/>
    <dgm:cxn modelId="{E115B091-03BB-7641-9172-76748CEECFAA}" srcId="{97D26829-6471-3049-8D48-0C8FE4189556}" destId="{FE99E058-2B3C-CF4B-8327-578E370FCAE9}" srcOrd="3" destOrd="0" parTransId="{0BA350A7-7EE1-704F-9DA3-5A0A3493842E}" sibTransId="{3A91FDCB-EDDF-E942-8F7E-4C85604202CF}"/>
    <dgm:cxn modelId="{2F4515BA-0379-5D44-9AA9-AB62CFA9F8A0}" type="presOf" srcId="{97D26829-6471-3049-8D48-0C8FE4189556}" destId="{2078A36B-FD2D-7446-940D-E72AA84CCE0C}" srcOrd="0" destOrd="0" presId="urn:microsoft.com/office/officeart/2005/8/layout/venn3"/>
    <dgm:cxn modelId="{4A192DDD-AB07-EC47-A91A-B779F243DB56}" type="presParOf" srcId="{2078A36B-FD2D-7446-940D-E72AA84CCE0C}" destId="{0B7F0249-756B-6C40-AA77-6F58B872B530}" srcOrd="0" destOrd="0" presId="urn:microsoft.com/office/officeart/2005/8/layout/venn3"/>
    <dgm:cxn modelId="{479E5739-F2D0-0940-B850-6F6563EA8FE9}" type="presParOf" srcId="{2078A36B-FD2D-7446-940D-E72AA84CCE0C}" destId="{00D75169-8FE5-4247-8FD1-F61CFD51C227}" srcOrd="1" destOrd="0" presId="urn:microsoft.com/office/officeart/2005/8/layout/venn3"/>
    <dgm:cxn modelId="{A4A91888-FF77-0F4D-9F3C-EFE74FE2C431}" type="presParOf" srcId="{2078A36B-FD2D-7446-940D-E72AA84CCE0C}" destId="{03886606-329C-784E-89F8-7AA7C6DE2628}" srcOrd="2" destOrd="0" presId="urn:microsoft.com/office/officeart/2005/8/layout/venn3"/>
    <dgm:cxn modelId="{894A6172-F553-7A48-A885-BD26CBB9D29E}" type="presParOf" srcId="{2078A36B-FD2D-7446-940D-E72AA84CCE0C}" destId="{254C1993-B9A5-4042-9D71-EB06DFCD0015}" srcOrd="3" destOrd="0" presId="urn:microsoft.com/office/officeart/2005/8/layout/venn3"/>
    <dgm:cxn modelId="{9016096B-33E7-EA4B-ABDE-680D1A10D7AF}" type="presParOf" srcId="{2078A36B-FD2D-7446-940D-E72AA84CCE0C}" destId="{6E94D7C0-EA54-B64F-8F1B-9056DC440D61}" srcOrd="4" destOrd="0" presId="urn:microsoft.com/office/officeart/2005/8/layout/venn3"/>
    <dgm:cxn modelId="{F0CC2540-ACD1-8B45-BBAA-13F9F45ACC38}" type="presParOf" srcId="{2078A36B-FD2D-7446-940D-E72AA84CCE0C}" destId="{6C7FD077-7C68-6648-9FC2-E04F74111E62}" srcOrd="5" destOrd="0" presId="urn:microsoft.com/office/officeart/2005/8/layout/venn3"/>
    <dgm:cxn modelId="{3BF6CD40-C119-244E-AD41-D9898426B3C5}" type="presParOf" srcId="{2078A36B-FD2D-7446-940D-E72AA84CCE0C}" destId="{5F66F412-B84C-CA43-A803-EB7EB9ECDDC2}"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0E47F59-C0BF-4D54-A42B-D3F82E3CE2DF}" type="doc">
      <dgm:prSet loTypeId="urn:microsoft.com/office/officeart/2005/8/layout/vList2" loCatId="list" qsTypeId="urn:microsoft.com/office/officeart/2005/8/quickstyle/simple1" qsCatId="simple" csTypeId="urn:microsoft.com/office/officeart/2005/8/colors/accent2_1" csCatId="accent2"/>
      <dgm:spPr/>
      <dgm:t>
        <a:bodyPr/>
        <a:lstStyle/>
        <a:p>
          <a:endParaRPr lang="en-US"/>
        </a:p>
      </dgm:t>
    </dgm:pt>
    <dgm:pt modelId="{F3C267C5-278D-4719-9F44-ED8CEBD132BA}">
      <dgm:prSet custT="1"/>
      <dgm:spPr/>
      <dgm:t>
        <a:bodyPr/>
        <a:lstStyle/>
        <a:p>
          <a:r>
            <a:rPr lang="en-GH" sz="2400">
              <a:latin typeface="Niveau Grotesk Black"/>
            </a:rPr>
            <a:t>Leadership with integrity to enforce environmental laws impartially.</a:t>
          </a:r>
          <a:endParaRPr lang="en-US" sz="2400">
            <a:latin typeface="Niveau Grotesk Black"/>
          </a:endParaRPr>
        </a:p>
      </dgm:t>
    </dgm:pt>
    <dgm:pt modelId="{7B7CEB23-188E-4D86-80B4-3F2C83D1D70E}" type="parTrans" cxnId="{63F89D18-EDE7-4CE8-87A5-5D3FEE316054}">
      <dgm:prSet/>
      <dgm:spPr/>
      <dgm:t>
        <a:bodyPr/>
        <a:lstStyle/>
        <a:p>
          <a:endParaRPr lang="en-US" sz="2400">
            <a:latin typeface="Niveau Grotesk Black"/>
          </a:endParaRPr>
        </a:p>
      </dgm:t>
    </dgm:pt>
    <dgm:pt modelId="{26936268-A179-40F3-B01B-0F72E898374B}" type="sibTrans" cxnId="{63F89D18-EDE7-4CE8-87A5-5D3FEE316054}">
      <dgm:prSet/>
      <dgm:spPr/>
      <dgm:t>
        <a:bodyPr/>
        <a:lstStyle/>
        <a:p>
          <a:endParaRPr lang="en-US" sz="2400">
            <a:latin typeface="Niveau Grotesk Black"/>
          </a:endParaRPr>
        </a:p>
      </dgm:t>
    </dgm:pt>
    <dgm:pt modelId="{CE51D46A-D012-4AF6-ACFC-49F97E4FA368}">
      <dgm:prSet custT="1"/>
      <dgm:spPr/>
      <dgm:t>
        <a:bodyPr/>
        <a:lstStyle/>
        <a:p>
          <a:r>
            <a:rPr lang="en-GH" sz="2400">
              <a:latin typeface="Niveau Grotesk Black"/>
            </a:rPr>
            <a:t>Professionals with courage to design and lead bold, transformative restoration projects.</a:t>
          </a:r>
          <a:endParaRPr lang="en-US" sz="2400">
            <a:latin typeface="Niveau Grotesk Black"/>
          </a:endParaRPr>
        </a:p>
      </dgm:t>
    </dgm:pt>
    <dgm:pt modelId="{0FCB8870-DBBF-4638-8FB0-6F899119CD66}" type="parTrans" cxnId="{D0318517-49AE-4FEC-82B4-383333D64BA7}">
      <dgm:prSet/>
      <dgm:spPr/>
      <dgm:t>
        <a:bodyPr/>
        <a:lstStyle/>
        <a:p>
          <a:endParaRPr lang="en-US" sz="2400">
            <a:latin typeface="Niveau Grotesk Black"/>
          </a:endParaRPr>
        </a:p>
      </dgm:t>
    </dgm:pt>
    <dgm:pt modelId="{2D4117D8-E730-41E4-A282-11C20F6AF4C7}" type="sibTrans" cxnId="{D0318517-49AE-4FEC-82B4-383333D64BA7}">
      <dgm:prSet/>
      <dgm:spPr/>
      <dgm:t>
        <a:bodyPr/>
        <a:lstStyle/>
        <a:p>
          <a:endParaRPr lang="en-US" sz="2400">
            <a:latin typeface="Niveau Grotesk Black"/>
          </a:endParaRPr>
        </a:p>
      </dgm:t>
    </dgm:pt>
    <dgm:pt modelId="{8F47D66C-F09D-4A3A-9670-0677910211D2}">
      <dgm:prSet custT="1"/>
      <dgm:spPr/>
      <dgm:t>
        <a:bodyPr/>
        <a:lstStyle/>
        <a:p>
          <a:r>
            <a:rPr lang="en-GH" sz="2400">
              <a:latin typeface="Niveau Grotesk Black"/>
            </a:rPr>
            <a:t>Empowered communities to hold duty-bearers accountable and steward restored lands.</a:t>
          </a:r>
          <a:endParaRPr lang="en-US" sz="2400">
            <a:latin typeface="Niveau Grotesk Black"/>
          </a:endParaRPr>
        </a:p>
      </dgm:t>
    </dgm:pt>
    <dgm:pt modelId="{541356DA-9DA7-44B7-8E05-914BD1FF2198}" type="parTrans" cxnId="{92B8468B-1ACA-478E-BEE5-31EFF72107AA}">
      <dgm:prSet/>
      <dgm:spPr/>
      <dgm:t>
        <a:bodyPr/>
        <a:lstStyle/>
        <a:p>
          <a:endParaRPr lang="en-US" sz="2400">
            <a:latin typeface="Niveau Grotesk Black"/>
          </a:endParaRPr>
        </a:p>
      </dgm:t>
    </dgm:pt>
    <dgm:pt modelId="{E4BC9F93-B0A7-4BA9-BED2-A38635483F13}" type="sibTrans" cxnId="{92B8468B-1ACA-478E-BEE5-31EFF72107AA}">
      <dgm:prSet/>
      <dgm:spPr/>
      <dgm:t>
        <a:bodyPr/>
        <a:lstStyle/>
        <a:p>
          <a:endParaRPr lang="en-US" sz="2400">
            <a:latin typeface="Niveau Grotesk Black"/>
          </a:endParaRPr>
        </a:p>
      </dgm:t>
    </dgm:pt>
    <dgm:pt modelId="{CB1CA18B-A188-4816-9ED4-DD9873554711}">
      <dgm:prSet custT="1"/>
      <dgm:spPr/>
      <dgm:t>
        <a:bodyPr/>
        <a:lstStyle/>
        <a:p>
          <a:r>
            <a:rPr lang="en-GH" sz="2400">
              <a:latin typeface="Niveau Grotesk Black"/>
            </a:rPr>
            <a:t>Purpose-driven institutions that move beyond talk to deliver measurable results.</a:t>
          </a:r>
          <a:endParaRPr lang="en-US" sz="2400">
            <a:latin typeface="Niveau Grotesk Black"/>
          </a:endParaRPr>
        </a:p>
      </dgm:t>
    </dgm:pt>
    <dgm:pt modelId="{76416922-7B74-491D-A672-BE010801B3A5}" type="parTrans" cxnId="{4E5620E1-9A2A-4A03-942E-E1FB09D46FCF}">
      <dgm:prSet/>
      <dgm:spPr/>
      <dgm:t>
        <a:bodyPr/>
        <a:lstStyle/>
        <a:p>
          <a:endParaRPr lang="en-US" sz="2400">
            <a:latin typeface="Niveau Grotesk Black"/>
          </a:endParaRPr>
        </a:p>
      </dgm:t>
    </dgm:pt>
    <dgm:pt modelId="{FEC07E2D-A8CB-4E8A-BD1E-6B0943F83410}" type="sibTrans" cxnId="{4E5620E1-9A2A-4A03-942E-E1FB09D46FCF}">
      <dgm:prSet/>
      <dgm:spPr/>
      <dgm:t>
        <a:bodyPr/>
        <a:lstStyle/>
        <a:p>
          <a:endParaRPr lang="en-US" sz="2400">
            <a:latin typeface="Niveau Grotesk Black"/>
          </a:endParaRPr>
        </a:p>
      </dgm:t>
    </dgm:pt>
    <dgm:pt modelId="{B600C2A4-8E67-45A8-A556-0FE8C233567C}" type="pres">
      <dgm:prSet presAssocID="{B0E47F59-C0BF-4D54-A42B-D3F82E3CE2DF}" presName="linear" presStyleCnt="0">
        <dgm:presLayoutVars>
          <dgm:animLvl val="lvl"/>
          <dgm:resizeHandles val="exact"/>
        </dgm:presLayoutVars>
      </dgm:prSet>
      <dgm:spPr/>
    </dgm:pt>
    <dgm:pt modelId="{8A57B2F6-8355-4250-B7C8-4383155EA6F4}" type="pres">
      <dgm:prSet presAssocID="{F3C267C5-278D-4719-9F44-ED8CEBD132BA}" presName="parentText" presStyleLbl="node1" presStyleIdx="0" presStyleCnt="4">
        <dgm:presLayoutVars>
          <dgm:chMax val="0"/>
          <dgm:bulletEnabled val="1"/>
        </dgm:presLayoutVars>
      </dgm:prSet>
      <dgm:spPr/>
    </dgm:pt>
    <dgm:pt modelId="{1AD8394E-575E-4252-9C4E-AB87714A2826}" type="pres">
      <dgm:prSet presAssocID="{26936268-A179-40F3-B01B-0F72E898374B}" presName="spacer" presStyleCnt="0"/>
      <dgm:spPr/>
    </dgm:pt>
    <dgm:pt modelId="{93B755A1-78A0-46E9-A7A1-4D0AC3A80300}" type="pres">
      <dgm:prSet presAssocID="{CE51D46A-D012-4AF6-ACFC-49F97E4FA368}" presName="parentText" presStyleLbl="node1" presStyleIdx="1" presStyleCnt="4">
        <dgm:presLayoutVars>
          <dgm:chMax val="0"/>
          <dgm:bulletEnabled val="1"/>
        </dgm:presLayoutVars>
      </dgm:prSet>
      <dgm:spPr/>
    </dgm:pt>
    <dgm:pt modelId="{22EB2B93-715D-4084-BB0F-2C329DA7E50D}" type="pres">
      <dgm:prSet presAssocID="{2D4117D8-E730-41E4-A282-11C20F6AF4C7}" presName="spacer" presStyleCnt="0"/>
      <dgm:spPr/>
    </dgm:pt>
    <dgm:pt modelId="{B5A2D43B-64C6-4CF8-805B-2700DF905498}" type="pres">
      <dgm:prSet presAssocID="{8F47D66C-F09D-4A3A-9670-0677910211D2}" presName="parentText" presStyleLbl="node1" presStyleIdx="2" presStyleCnt="4">
        <dgm:presLayoutVars>
          <dgm:chMax val="0"/>
          <dgm:bulletEnabled val="1"/>
        </dgm:presLayoutVars>
      </dgm:prSet>
      <dgm:spPr/>
    </dgm:pt>
    <dgm:pt modelId="{2BFFA739-8EA3-4C02-BB96-F85434048A40}" type="pres">
      <dgm:prSet presAssocID="{E4BC9F93-B0A7-4BA9-BED2-A38635483F13}" presName="spacer" presStyleCnt="0"/>
      <dgm:spPr/>
    </dgm:pt>
    <dgm:pt modelId="{294171F7-D172-4426-A489-D714751F1AB5}" type="pres">
      <dgm:prSet presAssocID="{CB1CA18B-A188-4816-9ED4-DD9873554711}" presName="parentText" presStyleLbl="node1" presStyleIdx="3" presStyleCnt="4">
        <dgm:presLayoutVars>
          <dgm:chMax val="0"/>
          <dgm:bulletEnabled val="1"/>
        </dgm:presLayoutVars>
      </dgm:prSet>
      <dgm:spPr/>
    </dgm:pt>
  </dgm:ptLst>
  <dgm:cxnLst>
    <dgm:cxn modelId="{D0318517-49AE-4FEC-82B4-383333D64BA7}" srcId="{B0E47F59-C0BF-4D54-A42B-D3F82E3CE2DF}" destId="{CE51D46A-D012-4AF6-ACFC-49F97E4FA368}" srcOrd="1" destOrd="0" parTransId="{0FCB8870-DBBF-4638-8FB0-6F899119CD66}" sibTransId="{2D4117D8-E730-41E4-A282-11C20F6AF4C7}"/>
    <dgm:cxn modelId="{63F89D18-EDE7-4CE8-87A5-5D3FEE316054}" srcId="{B0E47F59-C0BF-4D54-A42B-D3F82E3CE2DF}" destId="{F3C267C5-278D-4719-9F44-ED8CEBD132BA}" srcOrd="0" destOrd="0" parTransId="{7B7CEB23-188E-4D86-80B4-3F2C83D1D70E}" sibTransId="{26936268-A179-40F3-B01B-0F72E898374B}"/>
    <dgm:cxn modelId="{DF4D6F2A-6733-43DC-870D-4DE5132B1807}" type="presOf" srcId="{CB1CA18B-A188-4816-9ED4-DD9873554711}" destId="{294171F7-D172-4426-A489-D714751F1AB5}" srcOrd="0" destOrd="0" presId="urn:microsoft.com/office/officeart/2005/8/layout/vList2"/>
    <dgm:cxn modelId="{11DD1643-67F3-4E1E-B90C-D08DDE434FAF}" type="presOf" srcId="{CE51D46A-D012-4AF6-ACFC-49F97E4FA368}" destId="{93B755A1-78A0-46E9-A7A1-4D0AC3A80300}" srcOrd="0" destOrd="0" presId="urn:microsoft.com/office/officeart/2005/8/layout/vList2"/>
    <dgm:cxn modelId="{92B8468B-1ACA-478E-BEE5-31EFF72107AA}" srcId="{B0E47F59-C0BF-4D54-A42B-D3F82E3CE2DF}" destId="{8F47D66C-F09D-4A3A-9670-0677910211D2}" srcOrd="2" destOrd="0" parTransId="{541356DA-9DA7-44B7-8E05-914BD1FF2198}" sibTransId="{E4BC9F93-B0A7-4BA9-BED2-A38635483F13}"/>
    <dgm:cxn modelId="{C0264190-D2A1-4CA7-AF43-BE84D6958317}" type="presOf" srcId="{B0E47F59-C0BF-4D54-A42B-D3F82E3CE2DF}" destId="{B600C2A4-8E67-45A8-A556-0FE8C233567C}" srcOrd="0" destOrd="0" presId="urn:microsoft.com/office/officeart/2005/8/layout/vList2"/>
    <dgm:cxn modelId="{AB6C459D-CE06-4EFC-9BAC-8B74B6AFF054}" type="presOf" srcId="{F3C267C5-278D-4719-9F44-ED8CEBD132BA}" destId="{8A57B2F6-8355-4250-B7C8-4383155EA6F4}" srcOrd="0" destOrd="0" presId="urn:microsoft.com/office/officeart/2005/8/layout/vList2"/>
    <dgm:cxn modelId="{A0FB25C4-6FDD-495F-A20D-65CD850C90C9}" type="presOf" srcId="{8F47D66C-F09D-4A3A-9670-0677910211D2}" destId="{B5A2D43B-64C6-4CF8-805B-2700DF905498}" srcOrd="0" destOrd="0" presId="urn:microsoft.com/office/officeart/2005/8/layout/vList2"/>
    <dgm:cxn modelId="{4E5620E1-9A2A-4A03-942E-E1FB09D46FCF}" srcId="{B0E47F59-C0BF-4D54-A42B-D3F82E3CE2DF}" destId="{CB1CA18B-A188-4816-9ED4-DD9873554711}" srcOrd="3" destOrd="0" parTransId="{76416922-7B74-491D-A672-BE010801B3A5}" sibTransId="{FEC07E2D-A8CB-4E8A-BD1E-6B0943F83410}"/>
    <dgm:cxn modelId="{55D1F034-3BC3-4F48-AD6C-6D87CE8F1825}" type="presParOf" srcId="{B600C2A4-8E67-45A8-A556-0FE8C233567C}" destId="{8A57B2F6-8355-4250-B7C8-4383155EA6F4}" srcOrd="0" destOrd="0" presId="urn:microsoft.com/office/officeart/2005/8/layout/vList2"/>
    <dgm:cxn modelId="{CB1BD981-E166-40C6-9E0B-C23F6383DF15}" type="presParOf" srcId="{B600C2A4-8E67-45A8-A556-0FE8C233567C}" destId="{1AD8394E-575E-4252-9C4E-AB87714A2826}" srcOrd="1" destOrd="0" presId="urn:microsoft.com/office/officeart/2005/8/layout/vList2"/>
    <dgm:cxn modelId="{BD8DB6E1-ED2F-4A62-9DB1-941B91A5B0DC}" type="presParOf" srcId="{B600C2A4-8E67-45A8-A556-0FE8C233567C}" destId="{93B755A1-78A0-46E9-A7A1-4D0AC3A80300}" srcOrd="2" destOrd="0" presId="urn:microsoft.com/office/officeart/2005/8/layout/vList2"/>
    <dgm:cxn modelId="{2D240F78-1E5B-486B-93EE-D9C897F97373}" type="presParOf" srcId="{B600C2A4-8E67-45A8-A556-0FE8C233567C}" destId="{22EB2B93-715D-4084-BB0F-2C329DA7E50D}" srcOrd="3" destOrd="0" presId="urn:microsoft.com/office/officeart/2005/8/layout/vList2"/>
    <dgm:cxn modelId="{7EAB32A8-D321-45D8-B3DF-E193FE5FA950}" type="presParOf" srcId="{B600C2A4-8E67-45A8-A556-0FE8C233567C}" destId="{B5A2D43B-64C6-4CF8-805B-2700DF905498}" srcOrd="4" destOrd="0" presId="urn:microsoft.com/office/officeart/2005/8/layout/vList2"/>
    <dgm:cxn modelId="{51C6533D-8AD7-45A0-9568-106FB9F7284D}" type="presParOf" srcId="{B600C2A4-8E67-45A8-A556-0FE8C233567C}" destId="{2BFFA739-8EA3-4C02-BB96-F85434048A40}" srcOrd="5" destOrd="0" presId="urn:microsoft.com/office/officeart/2005/8/layout/vList2"/>
    <dgm:cxn modelId="{0E8777F9-4B1F-4C48-8BEE-77219F7A35A4}" type="presParOf" srcId="{B600C2A4-8E67-45A8-A556-0FE8C233567C}" destId="{294171F7-D172-4426-A489-D714751F1AB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30B6794-0410-49D3-A6B4-7542E32910AF}" type="doc">
      <dgm:prSet loTypeId="urn:microsoft.com/office/officeart/2005/8/layout/vList2" loCatId="list" qsTypeId="urn:microsoft.com/office/officeart/2005/8/quickstyle/simple1" qsCatId="simple" csTypeId="urn:microsoft.com/office/officeart/2005/8/colors/accent2_1" csCatId="accent2"/>
      <dgm:spPr/>
      <dgm:t>
        <a:bodyPr/>
        <a:lstStyle/>
        <a:p>
          <a:endParaRPr lang="en-US"/>
        </a:p>
      </dgm:t>
    </dgm:pt>
    <dgm:pt modelId="{A6E08735-39E0-450C-871D-C10C1969CC3D}">
      <dgm:prSet custT="1"/>
      <dgm:spPr/>
      <dgm:t>
        <a:bodyPr/>
        <a:lstStyle/>
        <a:p>
          <a:r>
            <a:rPr lang="en-GH" sz="2400">
              <a:latin typeface="Niveau Grotesk Black"/>
            </a:rPr>
            <a:t>Mining companies, project managers, and government agencies must make restoration a top priority.</a:t>
          </a:r>
          <a:endParaRPr lang="en-US" sz="2400">
            <a:latin typeface="Niveau Grotesk Black"/>
          </a:endParaRPr>
        </a:p>
      </dgm:t>
    </dgm:pt>
    <dgm:pt modelId="{47465689-7C91-4EA2-A858-240D584331BA}" type="parTrans" cxnId="{853CC814-12AA-4C67-BD75-19D74D50871E}">
      <dgm:prSet/>
      <dgm:spPr/>
      <dgm:t>
        <a:bodyPr/>
        <a:lstStyle/>
        <a:p>
          <a:endParaRPr lang="en-US" sz="2400">
            <a:latin typeface="Niveau Grotesk Black"/>
          </a:endParaRPr>
        </a:p>
      </dgm:t>
    </dgm:pt>
    <dgm:pt modelId="{FE9DC935-2BFF-4ED9-A398-FBA5B7164463}" type="sibTrans" cxnId="{853CC814-12AA-4C67-BD75-19D74D50871E}">
      <dgm:prSet/>
      <dgm:spPr/>
      <dgm:t>
        <a:bodyPr/>
        <a:lstStyle/>
        <a:p>
          <a:endParaRPr lang="en-US" sz="2400">
            <a:latin typeface="Niveau Grotesk Black"/>
          </a:endParaRPr>
        </a:p>
      </dgm:t>
    </dgm:pt>
    <dgm:pt modelId="{C3EC4D80-2B24-440E-8DF8-3EB5986E9E8F}">
      <dgm:prSet custT="1"/>
      <dgm:spPr/>
      <dgm:t>
        <a:bodyPr/>
        <a:lstStyle/>
        <a:p>
          <a:r>
            <a:rPr lang="en-GH" sz="2400">
              <a:latin typeface="Niveau Grotesk Black"/>
            </a:rPr>
            <a:t>Professionals, especially within Project Management Institute Ghana, must become active agents of recovery, not passive observers.</a:t>
          </a:r>
          <a:endParaRPr lang="en-US" sz="2400">
            <a:latin typeface="Niveau Grotesk Black"/>
          </a:endParaRPr>
        </a:p>
      </dgm:t>
    </dgm:pt>
    <dgm:pt modelId="{3E96CC35-9E3E-4BD5-97AE-D01F41F2585C}" type="parTrans" cxnId="{247A6278-E952-4262-A9D2-6A656C28AA8B}">
      <dgm:prSet/>
      <dgm:spPr/>
      <dgm:t>
        <a:bodyPr/>
        <a:lstStyle/>
        <a:p>
          <a:endParaRPr lang="en-US" sz="2400">
            <a:latin typeface="Niveau Grotesk Black"/>
          </a:endParaRPr>
        </a:p>
      </dgm:t>
    </dgm:pt>
    <dgm:pt modelId="{89FDF701-12DE-4315-9397-D02436417969}" type="sibTrans" cxnId="{247A6278-E952-4262-A9D2-6A656C28AA8B}">
      <dgm:prSet/>
      <dgm:spPr/>
      <dgm:t>
        <a:bodyPr/>
        <a:lstStyle/>
        <a:p>
          <a:endParaRPr lang="en-US" sz="2400">
            <a:latin typeface="Niveau Grotesk Black"/>
          </a:endParaRPr>
        </a:p>
      </dgm:t>
    </dgm:pt>
    <dgm:pt modelId="{281E157F-6DC9-4E7F-B1CD-34EEEFC48CB1}">
      <dgm:prSet custT="1"/>
      <dgm:spPr/>
      <dgm:t>
        <a:bodyPr/>
        <a:lstStyle/>
        <a:p>
          <a:r>
            <a:rPr lang="en-GH" sz="2400">
              <a:latin typeface="Niveau Grotesk Black"/>
            </a:rPr>
            <a:t>Failure to act will leave future generations with toxic environments and a broken moral legacy.</a:t>
          </a:r>
          <a:endParaRPr lang="en-US" sz="2400">
            <a:latin typeface="Niveau Grotesk Black"/>
          </a:endParaRPr>
        </a:p>
      </dgm:t>
    </dgm:pt>
    <dgm:pt modelId="{E832B2C8-5D8D-40CB-BEF1-D22FA8C655A1}" type="parTrans" cxnId="{8E0CA66C-E19A-4039-92EA-D1EC106F6AAC}">
      <dgm:prSet/>
      <dgm:spPr/>
      <dgm:t>
        <a:bodyPr/>
        <a:lstStyle/>
        <a:p>
          <a:endParaRPr lang="en-US" sz="2400">
            <a:latin typeface="Niveau Grotesk Black"/>
          </a:endParaRPr>
        </a:p>
      </dgm:t>
    </dgm:pt>
    <dgm:pt modelId="{DF82E5C3-E1F7-4F27-AAAA-FAE5B1EBBCE4}" type="sibTrans" cxnId="{8E0CA66C-E19A-4039-92EA-D1EC106F6AAC}">
      <dgm:prSet/>
      <dgm:spPr/>
      <dgm:t>
        <a:bodyPr/>
        <a:lstStyle/>
        <a:p>
          <a:endParaRPr lang="en-US" sz="2400">
            <a:latin typeface="Niveau Grotesk Black"/>
          </a:endParaRPr>
        </a:p>
      </dgm:t>
    </dgm:pt>
    <dgm:pt modelId="{9EE59837-DCC0-4AAD-B82E-257609AF3870}">
      <dgm:prSet custT="1"/>
      <dgm:spPr/>
      <dgm:t>
        <a:bodyPr/>
        <a:lstStyle/>
        <a:p>
          <a:r>
            <a:rPr lang="en-GH" sz="2400">
              <a:latin typeface="Niveau Grotesk Black"/>
            </a:rPr>
            <a:t>Deliberate, collaborative, and professional action can restore Ghana’s environment and reclaim national dignity.</a:t>
          </a:r>
          <a:endParaRPr lang="en-US" sz="2400">
            <a:latin typeface="Niveau Grotesk Black"/>
          </a:endParaRPr>
        </a:p>
      </dgm:t>
    </dgm:pt>
    <dgm:pt modelId="{FEA5B855-C2DA-4464-9DCF-048FB7DE2851}" type="parTrans" cxnId="{BF39AF57-2356-4A64-A191-717F7CD64A7C}">
      <dgm:prSet/>
      <dgm:spPr/>
      <dgm:t>
        <a:bodyPr/>
        <a:lstStyle/>
        <a:p>
          <a:endParaRPr lang="en-US" sz="2400">
            <a:latin typeface="Niveau Grotesk Black"/>
          </a:endParaRPr>
        </a:p>
      </dgm:t>
    </dgm:pt>
    <dgm:pt modelId="{248AE13B-1419-4D27-99E5-AE8AC6CF2DDB}" type="sibTrans" cxnId="{BF39AF57-2356-4A64-A191-717F7CD64A7C}">
      <dgm:prSet/>
      <dgm:spPr/>
      <dgm:t>
        <a:bodyPr/>
        <a:lstStyle/>
        <a:p>
          <a:endParaRPr lang="en-US" sz="2400">
            <a:latin typeface="Niveau Grotesk Black"/>
          </a:endParaRPr>
        </a:p>
      </dgm:t>
    </dgm:pt>
    <dgm:pt modelId="{ADF1E922-6D13-433C-A4F2-D4C9147EEDF5}" type="pres">
      <dgm:prSet presAssocID="{930B6794-0410-49D3-A6B4-7542E32910AF}" presName="linear" presStyleCnt="0">
        <dgm:presLayoutVars>
          <dgm:animLvl val="lvl"/>
          <dgm:resizeHandles val="exact"/>
        </dgm:presLayoutVars>
      </dgm:prSet>
      <dgm:spPr/>
    </dgm:pt>
    <dgm:pt modelId="{9FDF12E8-1F19-4513-9011-D06C56182ED8}" type="pres">
      <dgm:prSet presAssocID="{A6E08735-39E0-450C-871D-C10C1969CC3D}" presName="parentText" presStyleLbl="node1" presStyleIdx="0" presStyleCnt="4">
        <dgm:presLayoutVars>
          <dgm:chMax val="0"/>
          <dgm:bulletEnabled val="1"/>
        </dgm:presLayoutVars>
      </dgm:prSet>
      <dgm:spPr/>
    </dgm:pt>
    <dgm:pt modelId="{8E15F7A7-3E85-4DC5-8083-D2FF33859D52}" type="pres">
      <dgm:prSet presAssocID="{FE9DC935-2BFF-4ED9-A398-FBA5B7164463}" presName="spacer" presStyleCnt="0"/>
      <dgm:spPr/>
    </dgm:pt>
    <dgm:pt modelId="{3107F24E-74F1-492F-B8B3-6A97B2325DE9}" type="pres">
      <dgm:prSet presAssocID="{C3EC4D80-2B24-440E-8DF8-3EB5986E9E8F}" presName="parentText" presStyleLbl="node1" presStyleIdx="1" presStyleCnt="4">
        <dgm:presLayoutVars>
          <dgm:chMax val="0"/>
          <dgm:bulletEnabled val="1"/>
        </dgm:presLayoutVars>
      </dgm:prSet>
      <dgm:spPr/>
    </dgm:pt>
    <dgm:pt modelId="{52D24418-C002-441D-9E95-9586D1C50127}" type="pres">
      <dgm:prSet presAssocID="{89FDF701-12DE-4315-9397-D02436417969}" presName="spacer" presStyleCnt="0"/>
      <dgm:spPr/>
    </dgm:pt>
    <dgm:pt modelId="{77650F73-E10C-4C25-AB91-4946C666B705}" type="pres">
      <dgm:prSet presAssocID="{281E157F-6DC9-4E7F-B1CD-34EEEFC48CB1}" presName="parentText" presStyleLbl="node1" presStyleIdx="2" presStyleCnt="4">
        <dgm:presLayoutVars>
          <dgm:chMax val="0"/>
          <dgm:bulletEnabled val="1"/>
        </dgm:presLayoutVars>
      </dgm:prSet>
      <dgm:spPr/>
    </dgm:pt>
    <dgm:pt modelId="{2DA3130A-1082-4D3F-8EF7-89DE78F56FAA}" type="pres">
      <dgm:prSet presAssocID="{DF82E5C3-E1F7-4F27-AAAA-FAE5B1EBBCE4}" presName="spacer" presStyleCnt="0"/>
      <dgm:spPr/>
    </dgm:pt>
    <dgm:pt modelId="{6BE7A4BE-C295-42C3-B9A6-31F569114234}" type="pres">
      <dgm:prSet presAssocID="{9EE59837-DCC0-4AAD-B82E-257609AF3870}" presName="parentText" presStyleLbl="node1" presStyleIdx="3" presStyleCnt="4">
        <dgm:presLayoutVars>
          <dgm:chMax val="0"/>
          <dgm:bulletEnabled val="1"/>
        </dgm:presLayoutVars>
      </dgm:prSet>
      <dgm:spPr/>
    </dgm:pt>
  </dgm:ptLst>
  <dgm:cxnLst>
    <dgm:cxn modelId="{FC7AAC0A-A176-4403-88B2-49DA3BCC97F3}" type="presOf" srcId="{C3EC4D80-2B24-440E-8DF8-3EB5986E9E8F}" destId="{3107F24E-74F1-492F-B8B3-6A97B2325DE9}" srcOrd="0" destOrd="0" presId="urn:microsoft.com/office/officeart/2005/8/layout/vList2"/>
    <dgm:cxn modelId="{853CC814-12AA-4C67-BD75-19D74D50871E}" srcId="{930B6794-0410-49D3-A6B4-7542E32910AF}" destId="{A6E08735-39E0-450C-871D-C10C1969CC3D}" srcOrd="0" destOrd="0" parTransId="{47465689-7C91-4EA2-A858-240D584331BA}" sibTransId="{FE9DC935-2BFF-4ED9-A398-FBA5B7164463}"/>
    <dgm:cxn modelId="{5D9D1622-484E-4CF5-B88C-FFFB2AF3A9AF}" type="presOf" srcId="{9EE59837-DCC0-4AAD-B82E-257609AF3870}" destId="{6BE7A4BE-C295-42C3-B9A6-31F569114234}" srcOrd="0" destOrd="0" presId="urn:microsoft.com/office/officeart/2005/8/layout/vList2"/>
    <dgm:cxn modelId="{8E0CA66C-E19A-4039-92EA-D1EC106F6AAC}" srcId="{930B6794-0410-49D3-A6B4-7542E32910AF}" destId="{281E157F-6DC9-4E7F-B1CD-34EEEFC48CB1}" srcOrd="2" destOrd="0" parTransId="{E832B2C8-5D8D-40CB-BEF1-D22FA8C655A1}" sibTransId="{DF82E5C3-E1F7-4F27-AAAA-FAE5B1EBBCE4}"/>
    <dgm:cxn modelId="{BF39AF57-2356-4A64-A191-717F7CD64A7C}" srcId="{930B6794-0410-49D3-A6B4-7542E32910AF}" destId="{9EE59837-DCC0-4AAD-B82E-257609AF3870}" srcOrd="3" destOrd="0" parTransId="{FEA5B855-C2DA-4464-9DCF-048FB7DE2851}" sibTransId="{248AE13B-1419-4D27-99E5-AE8AC6CF2DDB}"/>
    <dgm:cxn modelId="{247A6278-E952-4262-A9D2-6A656C28AA8B}" srcId="{930B6794-0410-49D3-A6B4-7542E32910AF}" destId="{C3EC4D80-2B24-440E-8DF8-3EB5986E9E8F}" srcOrd="1" destOrd="0" parTransId="{3E96CC35-9E3E-4BD5-97AE-D01F41F2585C}" sibTransId="{89FDF701-12DE-4315-9397-D02436417969}"/>
    <dgm:cxn modelId="{9C9A0C7C-7C71-4301-8C6A-A04D9362E4F5}" type="presOf" srcId="{930B6794-0410-49D3-A6B4-7542E32910AF}" destId="{ADF1E922-6D13-433C-A4F2-D4C9147EEDF5}" srcOrd="0" destOrd="0" presId="urn:microsoft.com/office/officeart/2005/8/layout/vList2"/>
    <dgm:cxn modelId="{11E6C7A3-F454-4084-8D1B-648FFEFBBAC1}" type="presOf" srcId="{281E157F-6DC9-4E7F-B1CD-34EEEFC48CB1}" destId="{77650F73-E10C-4C25-AB91-4946C666B705}" srcOrd="0" destOrd="0" presId="urn:microsoft.com/office/officeart/2005/8/layout/vList2"/>
    <dgm:cxn modelId="{9B26FCB7-8AF0-4F1F-A58A-8416F718285B}" type="presOf" srcId="{A6E08735-39E0-450C-871D-C10C1969CC3D}" destId="{9FDF12E8-1F19-4513-9011-D06C56182ED8}" srcOrd="0" destOrd="0" presId="urn:microsoft.com/office/officeart/2005/8/layout/vList2"/>
    <dgm:cxn modelId="{B8CF9D65-1AED-4215-9821-99BB88421125}" type="presParOf" srcId="{ADF1E922-6D13-433C-A4F2-D4C9147EEDF5}" destId="{9FDF12E8-1F19-4513-9011-D06C56182ED8}" srcOrd="0" destOrd="0" presId="urn:microsoft.com/office/officeart/2005/8/layout/vList2"/>
    <dgm:cxn modelId="{E35309BD-D005-4A88-81C9-AE94E64570E0}" type="presParOf" srcId="{ADF1E922-6D13-433C-A4F2-D4C9147EEDF5}" destId="{8E15F7A7-3E85-4DC5-8083-D2FF33859D52}" srcOrd="1" destOrd="0" presId="urn:microsoft.com/office/officeart/2005/8/layout/vList2"/>
    <dgm:cxn modelId="{195381DD-C28D-4805-900E-7A7C1D052885}" type="presParOf" srcId="{ADF1E922-6D13-433C-A4F2-D4C9147EEDF5}" destId="{3107F24E-74F1-492F-B8B3-6A97B2325DE9}" srcOrd="2" destOrd="0" presId="urn:microsoft.com/office/officeart/2005/8/layout/vList2"/>
    <dgm:cxn modelId="{58A432BB-ABCD-443C-BAB2-7D88F474DCB5}" type="presParOf" srcId="{ADF1E922-6D13-433C-A4F2-D4C9147EEDF5}" destId="{52D24418-C002-441D-9E95-9586D1C50127}" srcOrd="3" destOrd="0" presId="urn:microsoft.com/office/officeart/2005/8/layout/vList2"/>
    <dgm:cxn modelId="{8D4F2A08-CDB7-44C3-80F4-AB0BB33DC49D}" type="presParOf" srcId="{ADF1E922-6D13-433C-A4F2-D4C9147EEDF5}" destId="{77650F73-E10C-4C25-AB91-4946C666B705}" srcOrd="4" destOrd="0" presId="urn:microsoft.com/office/officeart/2005/8/layout/vList2"/>
    <dgm:cxn modelId="{8A2E8EB2-67FC-4CFE-BECE-3FEE2FDC7EB7}" type="presParOf" srcId="{ADF1E922-6D13-433C-A4F2-D4C9147EEDF5}" destId="{2DA3130A-1082-4D3F-8EF7-89DE78F56FAA}" srcOrd="5" destOrd="0" presId="urn:microsoft.com/office/officeart/2005/8/layout/vList2"/>
    <dgm:cxn modelId="{B99DB678-1507-4435-9408-330EA502AA65}" type="presParOf" srcId="{ADF1E922-6D13-433C-A4F2-D4C9147EEDF5}" destId="{6BE7A4BE-C295-42C3-B9A6-31F56911423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EF172A-7083-F447-B1F4-30BED15A18F0}" type="doc">
      <dgm:prSet loTypeId="urn:microsoft.com/office/officeart/2008/layout/VerticalCurvedList" loCatId="process" qsTypeId="urn:microsoft.com/office/officeart/2005/8/quickstyle/simple1" qsCatId="simple" csTypeId="urn:microsoft.com/office/officeart/2005/8/colors/accent1_2" csCatId="accent1" phldr="1"/>
      <dgm:spPr/>
      <dgm:t>
        <a:bodyPr/>
        <a:lstStyle/>
        <a:p>
          <a:endParaRPr lang="en-GB"/>
        </a:p>
      </dgm:t>
    </dgm:pt>
    <dgm:pt modelId="{6528CD72-9DCB-474D-8194-FDA0A547445C}">
      <dgm:prSet phldrT="[Text]"/>
      <dgm:spPr/>
      <dgm:t>
        <a:bodyPr/>
        <a:lstStyle/>
        <a:p>
          <a:r>
            <a:rPr lang="en-GB" b="1" dirty="0"/>
            <a:t>Climate Change</a:t>
          </a:r>
        </a:p>
      </dgm:t>
    </dgm:pt>
    <dgm:pt modelId="{04E6EEE5-80BC-524A-AFA9-2406341B3F40}" type="parTrans" cxnId="{E99DCBFE-BF2A-1C46-8FE8-65EB13587C22}">
      <dgm:prSet/>
      <dgm:spPr/>
      <dgm:t>
        <a:bodyPr/>
        <a:lstStyle/>
        <a:p>
          <a:endParaRPr lang="en-GB" b="1"/>
        </a:p>
      </dgm:t>
    </dgm:pt>
    <dgm:pt modelId="{EE149A4A-4482-C24C-953C-196A31DD063F}" type="sibTrans" cxnId="{E99DCBFE-BF2A-1C46-8FE8-65EB13587C22}">
      <dgm:prSet/>
      <dgm:spPr/>
      <dgm:t>
        <a:bodyPr/>
        <a:lstStyle/>
        <a:p>
          <a:endParaRPr lang="en-GB" b="1"/>
        </a:p>
      </dgm:t>
    </dgm:pt>
    <dgm:pt modelId="{707B35E6-262D-8E44-AA62-BC10D3CBC276}">
      <dgm:prSet phldrT="[Text]"/>
      <dgm:spPr/>
      <dgm:t>
        <a:bodyPr/>
        <a:lstStyle/>
        <a:p>
          <a:r>
            <a:rPr lang="en-GB" b="1" dirty="0"/>
            <a:t>Biodiversity Loss</a:t>
          </a:r>
        </a:p>
      </dgm:t>
    </dgm:pt>
    <dgm:pt modelId="{C3281143-0BCD-CB4A-86C2-128FFDE9760C}" type="parTrans" cxnId="{534B6777-DBE1-8E40-8E84-9464FAD3DC18}">
      <dgm:prSet/>
      <dgm:spPr/>
      <dgm:t>
        <a:bodyPr/>
        <a:lstStyle/>
        <a:p>
          <a:endParaRPr lang="en-GB" b="1"/>
        </a:p>
      </dgm:t>
    </dgm:pt>
    <dgm:pt modelId="{DB961A55-F653-314A-940F-D48F08431E6D}" type="sibTrans" cxnId="{534B6777-DBE1-8E40-8E84-9464FAD3DC18}">
      <dgm:prSet/>
      <dgm:spPr/>
      <dgm:t>
        <a:bodyPr/>
        <a:lstStyle/>
        <a:p>
          <a:endParaRPr lang="en-GB" b="1"/>
        </a:p>
      </dgm:t>
    </dgm:pt>
    <dgm:pt modelId="{9D48367D-DCEC-E34B-A5BA-2078DB4E6A25}">
      <dgm:prSet phldrT="[Text]"/>
      <dgm:spPr/>
      <dgm:t>
        <a:bodyPr/>
        <a:lstStyle/>
        <a:p>
          <a:r>
            <a:rPr lang="en-GB" b="1" dirty="0"/>
            <a:t>Environmental Pollution</a:t>
          </a:r>
        </a:p>
      </dgm:t>
    </dgm:pt>
    <dgm:pt modelId="{DEF2E963-69E0-0B4D-B6A5-86FE0F9FD784}" type="parTrans" cxnId="{05459D71-8F3F-C24B-8E08-04340D337706}">
      <dgm:prSet/>
      <dgm:spPr/>
      <dgm:t>
        <a:bodyPr/>
        <a:lstStyle/>
        <a:p>
          <a:endParaRPr lang="en-GB" b="1"/>
        </a:p>
      </dgm:t>
    </dgm:pt>
    <dgm:pt modelId="{E6EC8497-C253-9B4A-88D2-C45BA8CB0276}" type="sibTrans" cxnId="{05459D71-8F3F-C24B-8E08-04340D337706}">
      <dgm:prSet/>
      <dgm:spPr/>
      <dgm:t>
        <a:bodyPr/>
        <a:lstStyle/>
        <a:p>
          <a:endParaRPr lang="en-GB" b="1"/>
        </a:p>
      </dgm:t>
    </dgm:pt>
    <dgm:pt modelId="{F7CA6B06-D3EC-4941-BDEF-AB657D38A8D4}">
      <dgm:prSet/>
      <dgm:spPr/>
      <dgm:t>
        <a:bodyPr/>
        <a:lstStyle/>
        <a:p>
          <a:r>
            <a:rPr lang="en-GB" b="1" dirty="0"/>
            <a:t>Health Implications</a:t>
          </a:r>
        </a:p>
      </dgm:t>
    </dgm:pt>
    <dgm:pt modelId="{21B2881C-F857-1340-A75C-0FD6D91188B3}" type="parTrans" cxnId="{744335B2-DF42-D640-8E7D-AD09CC6387CE}">
      <dgm:prSet/>
      <dgm:spPr/>
      <dgm:t>
        <a:bodyPr/>
        <a:lstStyle/>
        <a:p>
          <a:endParaRPr lang="en-GB" b="1"/>
        </a:p>
      </dgm:t>
    </dgm:pt>
    <dgm:pt modelId="{EE2A339E-2155-7F42-9468-668DF0ED590A}" type="sibTrans" cxnId="{744335B2-DF42-D640-8E7D-AD09CC6387CE}">
      <dgm:prSet/>
      <dgm:spPr/>
      <dgm:t>
        <a:bodyPr/>
        <a:lstStyle/>
        <a:p>
          <a:endParaRPr lang="en-GB" b="1"/>
        </a:p>
      </dgm:t>
    </dgm:pt>
    <dgm:pt modelId="{B23214D8-29DA-0B4B-828D-CFB98D4E9A02}">
      <dgm:prSet custT="1"/>
      <dgm:spPr/>
      <dgm:t>
        <a:bodyPr/>
        <a:lstStyle/>
        <a:p>
          <a:pPr marL="0" lvl="0" indent="0" algn="l" defTabSz="1333500">
            <a:lnSpc>
              <a:spcPct val="90000"/>
            </a:lnSpc>
            <a:spcBef>
              <a:spcPct val="0"/>
            </a:spcBef>
            <a:spcAft>
              <a:spcPct val="35000"/>
            </a:spcAft>
            <a:buNone/>
          </a:pPr>
          <a:r>
            <a:rPr lang="en-GB" sz="3000" b="1" kern="1200" dirty="0">
              <a:solidFill>
                <a:prstClr val="white"/>
              </a:solidFill>
              <a:latin typeface="Century Gothic" panose="020B0502020202020204"/>
              <a:ea typeface="+mn-ea"/>
              <a:cs typeface="+mn-cs"/>
            </a:rPr>
            <a:t>Major National Security Crisis</a:t>
          </a:r>
        </a:p>
      </dgm:t>
    </dgm:pt>
    <dgm:pt modelId="{E5AF46BE-2587-BD47-A71D-4461DD67AE02}" type="parTrans" cxnId="{E7AB9839-331B-7449-B341-35A463DD1DCB}">
      <dgm:prSet/>
      <dgm:spPr/>
    </dgm:pt>
    <dgm:pt modelId="{390FE646-912D-B64B-A641-E90D59E14E88}" type="sibTrans" cxnId="{E7AB9839-331B-7449-B341-35A463DD1DCB}">
      <dgm:prSet/>
      <dgm:spPr/>
    </dgm:pt>
    <dgm:pt modelId="{5660F924-F6D0-D448-9ADA-C1458B09F575}" type="pres">
      <dgm:prSet presAssocID="{EAEF172A-7083-F447-B1F4-30BED15A18F0}" presName="Name0" presStyleCnt="0">
        <dgm:presLayoutVars>
          <dgm:chMax val="7"/>
          <dgm:chPref val="7"/>
          <dgm:dir/>
        </dgm:presLayoutVars>
      </dgm:prSet>
      <dgm:spPr/>
    </dgm:pt>
    <dgm:pt modelId="{8D3C9EFA-B2D2-8C4E-8937-9D0DDF2D5676}" type="pres">
      <dgm:prSet presAssocID="{EAEF172A-7083-F447-B1F4-30BED15A18F0}" presName="Name1" presStyleCnt="0"/>
      <dgm:spPr/>
    </dgm:pt>
    <dgm:pt modelId="{FE12A554-1E75-B440-A0A3-CF078EA5F1D6}" type="pres">
      <dgm:prSet presAssocID="{EAEF172A-7083-F447-B1F4-30BED15A18F0}" presName="cycle" presStyleCnt="0"/>
      <dgm:spPr/>
    </dgm:pt>
    <dgm:pt modelId="{244F2FB2-5F0E-1547-910C-B4EFFE36E2A1}" type="pres">
      <dgm:prSet presAssocID="{EAEF172A-7083-F447-B1F4-30BED15A18F0}" presName="srcNode" presStyleLbl="node1" presStyleIdx="0" presStyleCnt="5"/>
      <dgm:spPr/>
    </dgm:pt>
    <dgm:pt modelId="{6F3148CC-3183-AC49-B5B7-9AE18B83B963}" type="pres">
      <dgm:prSet presAssocID="{EAEF172A-7083-F447-B1F4-30BED15A18F0}" presName="conn" presStyleLbl="parChTrans1D2" presStyleIdx="0" presStyleCnt="1"/>
      <dgm:spPr/>
    </dgm:pt>
    <dgm:pt modelId="{F6B831B4-283A-2048-AC89-BE2860FE93EC}" type="pres">
      <dgm:prSet presAssocID="{EAEF172A-7083-F447-B1F4-30BED15A18F0}" presName="extraNode" presStyleLbl="node1" presStyleIdx="0" presStyleCnt="5"/>
      <dgm:spPr/>
    </dgm:pt>
    <dgm:pt modelId="{1FE9637D-413C-A44F-86E9-C5440C4B3CE3}" type="pres">
      <dgm:prSet presAssocID="{EAEF172A-7083-F447-B1F4-30BED15A18F0}" presName="dstNode" presStyleLbl="node1" presStyleIdx="0" presStyleCnt="5"/>
      <dgm:spPr/>
    </dgm:pt>
    <dgm:pt modelId="{5E03FAAB-1AEE-CD4A-BB52-B0152CB95953}" type="pres">
      <dgm:prSet presAssocID="{6528CD72-9DCB-474D-8194-FDA0A547445C}" presName="text_1" presStyleLbl="node1" presStyleIdx="0" presStyleCnt="5">
        <dgm:presLayoutVars>
          <dgm:bulletEnabled val="1"/>
        </dgm:presLayoutVars>
      </dgm:prSet>
      <dgm:spPr/>
    </dgm:pt>
    <dgm:pt modelId="{5ECC3BE7-3EAE-8743-B930-6E42858935E4}" type="pres">
      <dgm:prSet presAssocID="{6528CD72-9DCB-474D-8194-FDA0A547445C}" presName="accent_1" presStyleCnt="0"/>
      <dgm:spPr/>
    </dgm:pt>
    <dgm:pt modelId="{002E2923-F520-4A46-B2B2-A9BBC5E021E6}" type="pres">
      <dgm:prSet presAssocID="{6528CD72-9DCB-474D-8194-FDA0A547445C}" presName="accentRepeatNode" presStyleLbl="solidFgAcc1" presStyleIdx="0" presStyleCnt="5"/>
      <dgm:spPr/>
    </dgm:pt>
    <dgm:pt modelId="{9FEC4356-F6D3-A64B-9965-FF5770558238}" type="pres">
      <dgm:prSet presAssocID="{707B35E6-262D-8E44-AA62-BC10D3CBC276}" presName="text_2" presStyleLbl="node1" presStyleIdx="1" presStyleCnt="5">
        <dgm:presLayoutVars>
          <dgm:bulletEnabled val="1"/>
        </dgm:presLayoutVars>
      </dgm:prSet>
      <dgm:spPr/>
    </dgm:pt>
    <dgm:pt modelId="{067E0D9C-0221-AD42-B6CC-400BCABBE501}" type="pres">
      <dgm:prSet presAssocID="{707B35E6-262D-8E44-AA62-BC10D3CBC276}" presName="accent_2" presStyleCnt="0"/>
      <dgm:spPr/>
    </dgm:pt>
    <dgm:pt modelId="{DF4437FD-AA83-C94E-8441-74A9A4B1BCBC}" type="pres">
      <dgm:prSet presAssocID="{707B35E6-262D-8E44-AA62-BC10D3CBC276}" presName="accentRepeatNode" presStyleLbl="solidFgAcc1" presStyleIdx="1" presStyleCnt="5"/>
      <dgm:spPr/>
    </dgm:pt>
    <dgm:pt modelId="{EFD5C31D-514C-5648-B6B6-9A0AFD64B348}" type="pres">
      <dgm:prSet presAssocID="{9D48367D-DCEC-E34B-A5BA-2078DB4E6A25}" presName="text_3" presStyleLbl="node1" presStyleIdx="2" presStyleCnt="5">
        <dgm:presLayoutVars>
          <dgm:bulletEnabled val="1"/>
        </dgm:presLayoutVars>
      </dgm:prSet>
      <dgm:spPr/>
    </dgm:pt>
    <dgm:pt modelId="{E935573D-BA43-774A-91D2-5E73BA5EDC0C}" type="pres">
      <dgm:prSet presAssocID="{9D48367D-DCEC-E34B-A5BA-2078DB4E6A25}" presName="accent_3" presStyleCnt="0"/>
      <dgm:spPr/>
    </dgm:pt>
    <dgm:pt modelId="{25542CBB-1A9E-4846-9F1A-03F39761F283}" type="pres">
      <dgm:prSet presAssocID="{9D48367D-DCEC-E34B-A5BA-2078DB4E6A25}" presName="accentRepeatNode" presStyleLbl="solidFgAcc1" presStyleIdx="2" presStyleCnt="5"/>
      <dgm:spPr/>
    </dgm:pt>
    <dgm:pt modelId="{73027447-8F1F-034A-AF4C-B9E1F2321B99}" type="pres">
      <dgm:prSet presAssocID="{F7CA6B06-D3EC-4941-BDEF-AB657D38A8D4}" presName="text_4" presStyleLbl="node1" presStyleIdx="3" presStyleCnt="5">
        <dgm:presLayoutVars>
          <dgm:bulletEnabled val="1"/>
        </dgm:presLayoutVars>
      </dgm:prSet>
      <dgm:spPr/>
    </dgm:pt>
    <dgm:pt modelId="{F291EE21-367C-FD49-8A8C-A33B51369463}" type="pres">
      <dgm:prSet presAssocID="{F7CA6B06-D3EC-4941-BDEF-AB657D38A8D4}" presName="accent_4" presStyleCnt="0"/>
      <dgm:spPr/>
    </dgm:pt>
    <dgm:pt modelId="{04C23D20-50DC-054F-8A3A-1C79264FF6B1}" type="pres">
      <dgm:prSet presAssocID="{F7CA6B06-D3EC-4941-BDEF-AB657D38A8D4}" presName="accentRepeatNode" presStyleLbl="solidFgAcc1" presStyleIdx="3" presStyleCnt="5"/>
      <dgm:spPr/>
    </dgm:pt>
    <dgm:pt modelId="{D18177ED-8C9B-4E4F-8381-AC882FEE0683}" type="pres">
      <dgm:prSet presAssocID="{B23214D8-29DA-0B4B-828D-CFB98D4E9A02}" presName="text_5" presStyleLbl="node1" presStyleIdx="4" presStyleCnt="5">
        <dgm:presLayoutVars>
          <dgm:bulletEnabled val="1"/>
        </dgm:presLayoutVars>
      </dgm:prSet>
      <dgm:spPr/>
    </dgm:pt>
    <dgm:pt modelId="{0E55B614-4802-3D4A-A0FD-77386EC94996}" type="pres">
      <dgm:prSet presAssocID="{B23214D8-29DA-0B4B-828D-CFB98D4E9A02}" presName="accent_5" presStyleCnt="0"/>
      <dgm:spPr/>
    </dgm:pt>
    <dgm:pt modelId="{AD696A67-5479-DF47-B0AA-A07112A15AA7}" type="pres">
      <dgm:prSet presAssocID="{B23214D8-29DA-0B4B-828D-CFB98D4E9A02}" presName="accentRepeatNode" presStyleLbl="solidFgAcc1" presStyleIdx="4" presStyleCnt="5"/>
      <dgm:spPr/>
    </dgm:pt>
  </dgm:ptLst>
  <dgm:cxnLst>
    <dgm:cxn modelId="{3D2A4E14-D258-E242-AA00-02DB0E8A7686}" type="presOf" srcId="{6528CD72-9DCB-474D-8194-FDA0A547445C}" destId="{5E03FAAB-1AEE-CD4A-BB52-B0152CB95953}" srcOrd="0" destOrd="0" presId="urn:microsoft.com/office/officeart/2008/layout/VerticalCurvedList"/>
    <dgm:cxn modelId="{E7AB9839-331B-7449-B341-35A463DD1DCB}" srcId="{EAEF172A-7083-F447-B1F4-30BED15A18F0}" destId="{B23214D8-29DA-0B4B-828D-CFB98D4E9A02}" srcOrd="4" destOrd="0" parTransId="{E5AF46BE-2587-BD47-A71D-4461DD67AE02}" sibTransId="{390FE646-912D-B64B-A641-E90D59E14E88}"/>
    <dgm:cxn modelId="{8B23A23D-FD18-C446-9CE4-63F2941433D7}" type="presOf" srcId="{EE149A4A-4482-C24C-953C-196A31DD063F}" destId="{6F3148CC-3183-AC49-B5B7-9AE18B83B963}" srcOrd="0" destOrd="0" presId="urn:microsoft.com/office/officeart/2008/layout/VerticalCurvedList"/>
    <dgm:cxn modelId="{05459D71-8F3F-C24B-8E08-04340D337706}" srcId="{EAEF172A-7083-F447-B1F4-30BED15A18F0}" destId="{9D48367D-DCEC-E34B-A5BA-2078DB4E6A25}" srcOrd="2" destOrd="0" parTransId="{DEF2E963-69E0-0B4D-B6A5-86FE0F9FD784}" sibTransId="{E6EC8497-C253-9B4A-88D2-C45BA8CB0276}"/>
    <dgm:cxn modelId="{534B6777-DBE1-8E40-8E84-9464FAD3DC18}" srcId="{EAEF172A-7083-F447-B1F4-30BED15A18F0}" destId="{707B35E6-262D-8E44-AA62-BC10D3CBC276}" srcOrd="1" destOrd="0" parTransId="{C3281143-0BCD-CB4A-86C2-128FFDE9760C}" sibTransId="{DB961A55-F653-314A-940F-D48F08431E6D}"/>
    <dgm:cxn modelId="{70E85C99-5CD2-DD4B-8BAB-8C83E677FBED}" type="presOf" srcId="{707B35E6-262D-8E44-AA62-BC10D3CBC276}" destId="{9FEC4356-F6D3-A64B-9965-FF5770558238}" srcOrd="0" destOrd="0" presId="urn:microsoft.com/office/officeart/2008/layout/VerticalCurvedList"/>
    <dgm:cxn modelId="{E49F9DB1-8AA6-B74A-8FD2-6F7343234FD0}" type="presOf" srcId="{EAEF172A-7083-F447-B1F4-30BED15A18F0}" destId="{5660F924-F6D0-D448-9ADA-C1458B09F575}" srcOrd="0" destOrd="0" presId="urn:microsoft.com/office/officeart/2008/layout/VerticalCurvedList"/>
    <dgm:cxn modelId="{744335B2-DF42-D640-8E7D-AD09CC6387CE}" srcId="{EAEF172A-7083-F447-B1F4-30BED15A18F0}" destId="{F7CA6B06-D3EC-4941-BDEF-AB657D38A8D4}" srcOrd="3" destOrd="0" parTransId="{21B2881C-F857-1340-A75C-0FD6D91188B3}" sibTransId="{EE2A339E-2155-7F42-9468-668DF0ED590A}"/>
    <dgm:cxn modelId="{7F6843BD-849F-8840-92C4-BDE0CFF8BB42}" type="presOf" srcId="{9D48367D-DCEC-E34B-A5BA-2078DB4E6A25}" destId="{EFD5C31D-514C-5648-B6B6-9A0AFD64B348}" srcOrd="0" destOrd="0" presId="urn:microsoft.com/office/officeart/2008/layout/VerticalCurvedList"/>
    <dgm:cxn modelId="{2A654DDA-ACB9-BF45-90F5-C2DF5E16A5DE}" type="presOf" srcId="{F7CA6B06-D3EC-4941-BDEF-AB657D38A8D4}" destId="{73027447-8F1F-034A-AF4C-B9E1F2321B99}" srcOrd="0" destOrd="0" presId="urn:microsoft.com/office/officeart/2008/layout/VerticalCurvedList"/>
    <dgm:cxn modelId="{39970CFB-4569-5747-B983-42FEBA3C8079}" type="presOf" srcId="{B23214D8-29DA-0B4B-828D-CFB98D4E9A02}" destId="{D18177ED-8C9B-4E4F-8381-AC882FEE0683}" srcOrd="0" destOrd="0" presId="urn:microsoft.com/office/officeart/2008/layout/VerticalCurvedList"/>
    <dgm:cxn modelId="{E99DCBFE-BF2A-1C46-8FE8-65EB13587C22}" srcId="{EAEF172A-7083-F447-B1F4-30BED15A18F0}" destId="{6528CD72-9DCB-474D-8194-FDA0A547445C}" srcOrd="0" destOrd="0" parTransId="{04E6EEE5-80BC-524A-AFA9-2406341B3F40}" sibTransId="{EE149A4A-4482-C24C-953C-196A31DD063F}"/>
    <dgm:cxn modelId="{C991779C-7596-6640-90BE-5830E173A7A6}" type="presParOf" srcId="{5660F924-F6D0-D448-9ADA-C1458B09F575}" destId="{8D3C9EFA-B2D2-8C4E-8937-9D0DDF2D5676}" srcOrd="0" destOrd="0" presId="urn:microsoft.com/office/officeart/2008/layout/VerticalCurvedList"/>
    <dgm:cxn modelId="{55454A24-3A0B-7740-B2A8-5C841F832233}" type="presParOf" srcId="{8D3C9EFA-B2D2-8C4E-8937-9D0DDF2D5676}" destId="{FE12A554-1E75-B440-A0A3-CF078EA5F1D6}" srcOrd="0" destOrd="0" presId="urn:microsoft.com/office/officeart/2008/layout/VerticalCurvedList"/>
    <dgm:cxn modelId="{8F635B5B-20CF-9744-96CD-13565346A00D}" type="presParOf" srcId="{FE12A554-1E75-B440-A0A3-CF078EA5F1D6}" destId="{244F2FB2-5F0E-1547-910C-B4EFFE36E2A1}" srcOrd="0" destOrd="0" presId="urn:microsoft.com/office/officeart/2008/layout/VerticalCurvedList"/>
    <dgm:cxn modelId="{A0DF1EF3-FEE7-5E42-ACDD-F4A8A9E9629D}" type="presParOf" srcId="{FE12A554-1E75-B440-A0A3-CF078EA5F1D6}" destId="{6F3148CC-3183-AC49-B5B7-9AE18B83B963}" srcOrd="1" destOrd="0" presId="urn:microsoft.com/office/officeart/2008/layout/VerticalCurvedList"/>
    <dgm:cxn modelId="{6A06C74B-31C3-2F4B-B2CB-96D5C3DA1CF6}" type="presParOf" srcId="{FE12A554-1E75-B440-A0A3-CF078EA5F1D6}" destId="{F6B831B4-283A-2048-AC89-BE2860FE93EC}" srcOrd="2" destOrd="0" presId="urn:microsoft.com/office/officeart/2008/layout/VerticalCurvedList"/>
    <dgm:cxn modelId="{CF86F939-09F1-904D-8F45-B4C71BCD4ED1}" type="presParOf" srcId="{FE12A554-1E75-B440-A0A3-CF078EA5F1D6}" destId="{1FE9637D-413C-A44F-86E9-C5440C4B3CE3}" srcOrd="3" destOrd="0" presId="urn:microsoft.com/office/officeart/2008/layout/VerticalCurvedList"/>
    <dgm:cxn modelId="{F99D57CE-E596-D04F-863D-84F595CCEBF1}" type="presParOf" srcId="{8D3C9EFA-B2D2-8C4E-8937-9D0DDF2D5676}" destId="{5E03FAAB-1AEE-CD4A-BB52-B0152CB95953}" srcOrd="1" destOrd="0" presId="urn:microsoft.com/office/officeart/2008/layout/VerticalCurvedList"/>
    <dgm:cxn modelId="{549D2205-68A7-674B-898A-8C9FC9886FAE}" type="presParOf" srcId="{8D3C9EFA-B2D2-8C4E-8937-9D0DDF2D5676}" destId="{5ECC3BE7-3EAE-8743-B930-6E42858935E4}" srcOrd="2" destOrd="0" presId="urn:microsoft.com/office/officeart/2008/layout/VerticalCurvedList"/>
    <dgm:cxn modelId="{F03979B8-EDA7-E047-9089-101D09FF641E}" type="presParOf" srcId="{5ECC3BE7-3EAE-8743-B930-6E42858935E4}" destId="{002E2923-F520-4A46-B2B2-A9BBC5E021E6}" srcOrd="0" destOrd="0" presId="urn:microsoft.com/office/officeart/2008/layout/VerticalCurvedList"/>
    <dgm:cxn modelId="{E50482CA-EBEB-874C-8327-31A3E7FEF7A1}" type="presParOf" srcId="{8D3C9EFA-B2D2-8C4E-8937-9D0DDF2D5676}" destId="{9FEC4356-F6D3-A64B-9965-FF5770558238}" srcOrd="3" destOrd="0" presId="urn:microsoft.com/office/officeart/2008/layout/VerticalCurvedList"/>
    <dgm:cxn modelId="{5F3CE4FA-5CCA-3142-BE54-C0971D681797}" type="presParOf" srcId="{8D3C9EFA-B2D2-8C4E-8937-9D0DDF2D5676}" destId="{067E0D9C-0221-AD42-B6CC-400BCABBE501}" srcOrd="4" destOrd="0" presId="urn:microsoft.com/office/officeart/2008/layout/VerticalCurvedList"/>
    <dgm:cxn modelId="{F650521E-F032-D043-8807-B746211B11CE}" type="presParOf" srcId="{067E0D9C-0221-AD42-B6CC-400BCABBE501}" destId="{DF4437FD-AA83-C94E-8441-74A9A4B1BCBC}" srcOrd="0" destOrd="0" presId="urn:microsoft.com/office/officeart/2008/layout/VerticalCurvedList"/>
    <dgm:cxn modelId="{7D24A612-8DC7-D549-A993-EEAF21174598}" type="presParOf" srcId="{8D3C9EFA-B2D2-8C4E-8937-9D0DDF2D5676}" destId="{EFD5C31D-514C-5648-B6B6-9A0AFD64B348}" srcOrd="5" destOrd="0" presId="urn:microsoft.com/office/officeart/2008/layout/VerticalCurvedList"/>
    <dgm:cxn modelId="{EB3A5EE3-5DD0-8548-B5E4-445D0BE832D7}" type="presParOf" srcId="{8D3C9EFA-B2D2-8C4E-8937-9D0DDF2D5676}" destId="{E935573D-BA43-774A-91D2-5E73BA5EDC0C}" srcOrd="6" destOrd="0" presId="urn:microsoft.com/office/officeart/2008/layout/VerticalCurvedList"/>
    <dgm:cxn modelId="{1394EFA8-18B7-C641-86FB-925C85B95F80}" type="presParOf" srcId="{E935573D-BA43-774A-91D2-5E73BA5EDC0C}" destId="{25542CBB-1A9E-4846-9F1A-03F39761F283}" srcOrd="0" destOrd="0" presId="urn:microsoft.com/office/officeart/2008/layout/VerticalCurvedList"/>
    <dgm:cxn modelId="{8E8397AA-8A60-4141-A76C-918FBAECA7C2}" type="presParOf" srcId="{8D3C9EFA-B2D2-8C4E-8937-9D0DDF2D5676}" destId="{73027447-8F1F-034A-AF4C-B9E1F2321B99}" srcOrd="7" destOrd="0" presId="urn:microsoft.com/office/officeart/2008/layout/VerticalCurvedList"/>
    <dgm:cxn modelId="{EA26303B-38A6-434A-8C8D-429B907C7D8E}" type="presParOf" srcId="{8D3C9EFA-B2D2-8C4E-8937-9D0DDF2D5676}" destId="{F291EE21-367C-FD49-8A8C-A33B51369463}" srcOrd="8" destOrd="0" presId="urn:microsoft.com/office/officeart/2008/layout/VerticalCurvedList"/>
    <dgm:cxn modelId="{EF9DA919-DA7B-3C4B-B01B-887C4469A197}" type="presParOf" srcId="{F291EE21-367C-FD49-8A8C-A33B51369463}" destId="{04C23D20-50DC-054F-8A3A-1C79264FF6B1}" srcOrd="0" destOrd="0" presId="urn:microsoft.com/office/officeart/2008/layout/VerticalCurvedList"/>
    <dgm:cxn modelId="{FB386B53-BCBE-6B4E-B57B-27CDA2B30122}" type="presParOf" srcId="{8D3C9EFA-B2D2-8C4E-8937-9D0DDF2D5676}" destId="{D18177ED-8C9B-4E4F-8381-AC882FEE0683}" srcOrd="9" destOrd="0" presId="urn:microsoft.com/office/officeart/2008/layout/VerticalCurvedList"/>
    <dgm:cxn modelId="{78490957-F312-274C-8DC6-CD3AE27B0952}" type="presParOf" srcId="{8D3C9EFA-B2D2-8C4E-8937-9D0DDF2D5676}" destId="{0E55B614-4802-3D4A-A0FD-77386EC94996}" srcOrd="10" destOrd="0" presId="urn:microsoft.com/office/officeart/2008/layout/VerticalCurvedList"/>
    <dgm:cxn modelId="{73A29366-3015-024D-9528-4166EF9F371B}" type="presParOf" srcId="{0E55B614-4802-3D4A-A0FD-77386EC94996}" destId="{AD696A67-5479-DF47-B0AA-A07112A15AA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A37A98-44C6-48B8-95E0-EA297B15E840}" type="doc">
      <dgm:prSet loTypeId="urn:microsoft.com/office/officeart/2018/2/layout/IconLabelList" loCatId="icon" qsTypeId="urn:microsoft.com/office/officeart/2005/8/quickstyle/simple1" qsCatId="simple" csTypeId="urn:microsoft.com/office/officeart/2005/8/colors/colorful3" csCatId="colorful" phldr="1"/>
      <dgm:spPr/>
      <dgm:t>
        <a:bodyPr/>
        <a:lstStyle/>
        <a:p>
          <a:endParaRPr lang="en-US"/>
        </a:p>
      </dgm:t>
    </dgm:pt>
    <dgm:pt modelId="{8BF16665-E3DE-40AA-ACA6-06A925354718}">
      <dgm:prSet custT="1"/>
      <dgm:spPr/>
      <dgm:t>
        <a:bodyPr/>
        <a:lstStyle/>
        <a:p>
          <a:pPr>
            <a:lnSpc>
              <a:spcPct val="100000"/>
            </a:lnSpc>
          </a:pPr>
          <a:r>
            <a:rPr lang="en-GH" sz="1800" dirty="0">
              <a:latin typeface="Niveau Grotesk Black"/>
            </a:rPr>
            <a:t>Ghana is experiencing an unprecedented environmental crisis, primarily due to illegal and irresponsible mining (</a:t>
          </a:r>
          <a:r>
            <a:rPr lang="en-GH" sz="1800" dirty="0" err="1">
              <a:latin typeface="Niveau Grotesk Black"/>
            </a:rPr>
            <a:t>galamsey</a:t>
          </a:r>
          <a:r>
            <a:rPr lang="en-GH" sz="1800" dirty="0">
              <a:latin typeface="Niveau Grotesk Black"/>
            </a:rPr>
            <a:t>).</a:t>
          </a:r>
          <a:endParaRPr lang="en-US" sz="1800" dirty="0">
            <a:latin typeface="Niveau Grotesk Black"/>
          </a:endParaRPr>
        </a:p>
      </dgm:t>
    </dgm:pt>
    <dgm:pt modelId="{2FDE2023-B6C1-4A25-A82F-05A560DDD371}" type="parTrans" cxnId="{6BA4B175-F602-4160-A232-44D5F99E89F1}">
      <dgm:prSet/>
      <dgm:spPr/>
      <dgm:t>
        <a:bodyPr/>
        <a:lstStyle/>
        <a:p>
          <a:endParaRPr lang="en-US" sz="1800">
            <a:latin typeface="Niveau Grotesk Black"/>
          </a:endParaRPr>
        </a:p>
      </dgm:t>
    </dgm:pt>
    <dgm:pt modelId="{F2BED92A-68A7-4A28-9470-84442D3E7AD6}" type="sibTrans" cxnId="{6BA4B175-F602-4160-A232-44D5F99E89F1}">
      <dgm:prSet/>
      <dgm:spPr/>
      <dgm:t>
        <a:bodyPr/>
        <a:lstStyle/>
        <a:p>
          <a:endParaRPr lang="en-US" sz="1800">
            <a:latin typeface="Niveau Grotesk Black"/>
          </a:endParaRPr>
        </a:p>
      </dgm:t>
    </dgm:pt>
    <dgm:pt modelId="{94A3D485-1595-4611-9687-6550EB7BF944}">
      <dgm:prSet custT="1"/>
      <dgm:spPr/>
      <dgm:t>
        <a:bodyPr/>
        <a:lstStyle/>
        <a:p>
          <a:pPr>
            <a:lnSpc>
              <a:spcPct val="100000"/>
            </a:lnSpc>
          </a:pPr>
          <a:r>
            <a:rPr lang="en-GH" sz="1800" dirty="0">
              <a:latin typeface="Niveau Grotesk Black"/>
            </a:rPr>
            <a:t>Major rivers such as the </a:t>
          </a:r>
          <a:r>
            <a:rPr lang="en-GH" sz="1800" dirty="0" err="1">
              <a:latin typeface="Niveau Grotesk Black"/>
            </a:rPr>
            <a:t>Pra</a:t>
          </a:r>
          <a:r>
            <a:rPr lang="en-GH" sz="1800" dirty="0">
              <a:latin typeface="Niveau Grotesk Black"/>
            </a:rPr>
            <a:t>, Offin, Ankobra, and Tano are contaminated with mercury and arsenic, posing severe health and ecological risks.</a:t>
          </a:r>
          <a:endParaRPr lang="en-US" sz="1800" dirty="0">
            <a:latin typeface="Niveau Grotesk Black"/>
          </a:endParaRPr>
        </a:p>
      </dgm:t>
    </dgm:pt>
    <dgm:pt modelId="{98FAD7A6-75A2-49CA-8B01-398EACFD30B6}" type="parTrans" cxnId="{67AD6B8A-3EB7-4622-B48A-B8FBA2C553BB}">
      <dgm:prSet/>
      <dgm:spPr/>
      <dgm:t>
        <a:bodyPr/>
        <a:lstStyle/>
        <a:p>
          <a:endParaRPr lang="en-US" sz="1800">
            <a:latin typeface="Niveau Grotesk Black"/>
          </a:endParaRPr>
        </a:p>
      </dgm:t>
    </dgm:pt>
    <dgm:pt modelId="{9D960BFC-4A60-4863-8D4B-5D2F6C00A040}" type="sibTrans" cxnId="{67AD6B8A-3EB7-4622-B48A-B8FBA2C553BB}">
      <dgm:prSet/>
      <dgm:spPr/>
      <dgm:t>
        <a:bodyPr/>
        <a:lstStyle/>
        <a:p>
          <a:endParaRPr lang="en-US" sz="1800">
            <a:latin typeface="Niveau Grotesk Black"/>
          </a:endParaRPr>
        </a:p>
      </dgm:t>
    </dgm:pt>
    <dgm:pt modelId="{17557DB5-0A63-4BFE-BDD1-EEB1265C883F}">
      <dgm:prSet custT="1"/>
      <dgm:spPr/>
      <dgm:t>
        <a:bodyPr/>
        <a:lstStyle/>
        <a:p>
          <a:pPr>
            <a:lnSpc>
              <a:spcPct val="100000"/>
            </a:lnSpc>
          </a:pPr>
          <a:r>
            <a:rPr lang="en-GH" sz="1800">
              <a:latin typeface="Niveau Grotesk Black"/>
            </a:rPr>
            <a:t>Pollution of water bodies has led to the shutdown of Ghana Water treatment plants.</a:t>
          </a:r>
          <a:endParaRPr lang="en-US" sz="1800">
            <a:latin typeface="Niveau Grotesk Black"/>
          </a:endParaRPr>
        </a:p>
      </dgm:t>
    </dgm:pt>
    <dgm:pt modelId="{51B1EF23-0585-455C-9BBB-D8FD477AFEFE}" type="parTrans" cxnId="{EDB04989-2F93-4511-B611-06C5EC8AB91B}">
      <dgm:prSet/>
      <dgm:spPr/>
      <dgm:t>
        <a:bodyPr/>
        <a:lstStyle/>
        <a:p>
          <a:endParaRPr lang="en-US" sz="1800">
            <a:latin typeface="Niveau Grotesk Black"/>
          </a:endParaRPr>
        </a:p>
      </dgm:t>
    </dgm:pt>
    <dgm:pt modelId="{4FF936F3-CE43-4522-AC25-BFC62F0FB256}" type="sibTrans" cxnId="{EDB04989-2F93-4511-B611-06C5EC8AB91B}">
      <dgm:prSet/>
      <dgm:spPr/>
      <dgm:t>
        <a:bodyPr/>
        <a:lstStyle/>
        <a:p>
          <a:endParaRPr lang="en-US" sz="1800">
            <a:latin typeface="Niveau Grotesk Black"/>
          </a:endParaRPr>
        </a:p>
      </dgm:t>
    </dgm:pt>
    <dgm:pt modelId="{E3E4C977-5E5C-482F-B908-EA44E6C25850}">
      <dgm:prSet custT="1"/>
      <dgm:spPr/>
      <dgm:t>
        <a:bodyPr/>
        <a:lstStyle/>
        <a:p>
          <a:pPr>
            <a:lnSpc>
              <a:spcPct val="100000"/>
            </a:lnSpc>
          </a:pPr>
          <a:r>
            <a:rPr lang="en-GH" sz="1800">
              <a:latin typeface="Niveau Grotesk Black"/>
            </a:rPr>
            <a:t>Biodiversity is rapidly declining, affecting ecosystems vital to national survival.</a:t>
          </a:r>
          <a:endParaRPr lang="en-US" sz="1800">
            <a:latin typeface="Niveau Grotesk Black"/>
          </a:endParaRPr>
        </a:p>
      </dgm:t>
    </dgm:pt>
    <dgm:pt modelId="{F971BAC8-7D41-4402-8E1D-3B7EF836C99D}" type="parTrans" cxnId="{4561B76B-C263-477F-BB84-AA2CB0987B26}">
      <dgm:prSet/>
      <dgm:spPr/>
      <dgm:t>
        <a:bodyPr/>
        <a:lstStyle/>
        <a:p>
          <a:endParaRPr lang="en-US" sz="1800">
            <a:latin typeface="Niveau Grotesk Black"/>
          </a:endParaRPr>
        </a:p>
      </dgm:t>
    </dgm:pt>
    <dgm:pt modelId="{28F240B0-5227-4CC1-9287-6BEF76559A97}" type="sibTrans" cxnId="{4561B76B-C263-477F-BB84-AA2CB0987B26}">
      <dgm:prSet/>
      <dgm:spPr/>
      <dgm:t>
        <a:bodyPr/>
        <a:lstStyle/>
        <a:p>
          <a:endParaRPr lang="en-US" sz="1800">
            <a:latin typeface="Niveau Grotesk Black"/>
          </a:endParaRPr>
        </a:p>
      </dgm:t>
    </dgm:pt>
    <dgm:pt modelId="{23082BB9-5B6D-47FB-90C7-5BBA9DD1AFAF}" type="pres">
      <dgm:prSet presAssocID="{91A37A98-44C6-48B8-95E0-EA297B15E840}" presName="root" presStyleCnt="0">
        <dgm:presLayoutVars>
          <dgm:dir/>
          <dgm:resizeHandles val="exact"/>
        </dgm:presLayoutVars>
      </dgm:prSet>
      <dgm:spPr/>
    </dgm:pt>
    <dgm:pt modelId="{4FD129E1-762C-4C52-B32A-0877F96D59AF}" type="pres">
      <dgm:prSet presAssocID="{8BF16665-E3DE-40AA-ACA6-06A925354718}" presName="compNode" presStyleCnt="0"/>
      <dgm:spPr/>
    </dgm:pt>
    <dgm:pt modelId="{1F0EEE40-D8F0-4531-9D97-D8B58F8EB16F}" type="pres">
      <dgm:prSet presAssocID="{8BF16665-E3DE-40AA-ACA6-06A92535471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ining Tools"/>
        </a:ext>
      </dgm:extLst>
    </dgm:pt>
    <dgm:pt modelId="{C24548C4-0088-4206-942F-5A0E78FAAC02}" type="pres">
      <dgm:prSet presAssocID="{8BF16665-E3DE-40AA-ACA6-06A925354718}" presName="spaceRect" presStyleCnt="0"/>
      <dgm:spPr/>
    </dgm:pt>
    <dgm:pt modelId="{E9C38112-6BD8-4970-B721-4193DB1D8E58}" type="pres">
      <dgm:prSet presAssocID="{8BF16665-E3DE-40AA-ACA6-06A925354718}" presName="textRect" presStyleLbl="revTx" presStyleIdx="0" presStyleCnt="4">
        <dgm:presLayoutVars>
          <dgm:chMax val="1"/>
          <dgm:chPref val="1"/>
        </dgm:presLayoutVars>
      </dgm:prSet>
      <dgm:spPr/>
    </dgm:pt>
    <dgm:pt modelId="{D060F253-C79D-449C-B0B7-F431C06552CB}" type="pres">
      <dgm:prSet presAssocID="{F2BED92A-68A7-4A28-9470-84442D3E7AD6}" presName="sibTrans" presStyleCnt="0"/>
      <dgm:spPr/>
    </dgm:pt>
    <dgm:pt modelId="{22B64BF0-01A3-44E3-B19E-A800157E83F6}" type="pres">
      <dgm:prSet presAssocID="{94A3D485-1595-4611-9687-6550EB7BF944}" presName="compNode" presStyleCnt="0"/>
      <dgm:spPr/>
    </dgm:pt>
    <dgm:pt modelId="{53BD6115-47AB-4D46-BA20-BDFDA84B011C}" type="pres">
      <dgm:prSet presAssocID="{94A3D485-1595-4611-9687-6550EB7BF94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ientist"/>
        </a:ext>
      </dgm:extLst>
    </dgm:pt>
    <dgm:pt modelId="{FB0B0867-D70C-463F-986F-E74E2EFAC789}" type="pres">
      <dgm:prSet presAssocID="{94A3D485-1595-4611-9687-6550EB7BF944}" presName="spaceRect" presStyleCnt="0"/>
      <dgm:spPr/>
    </dgm:pt>
    <dgm:pt modelId="{6362F33A-63D6-4D6F-B5DB-987DF493FA23}" type="pres">
      <dgm:prSet presAssocID="{94A3D485-1595-4611-9687-6550EB7BF944}" presName="textRect" presStyleLbl="revTx" presStyleIdx="1" presStyleCnt="4">
        <dgm:presLayoutVars>
          <dgm:chMax val="1"/>
          <dgm:chPref val="1"/>
        </dgm:presLayoutVars>
      </dgm:prSet>
      <dgm:spPr/>
    </dgm:pt>
    <dgm:pt modelId="{F76452C2-2EBB-4FCE-BDDE-ECDA9EA4E44E}" type="pres">
      <dgm:prSet presAssocID="{9D960BFC-4A60-4863-8D4B-5D2F6C00A040}" presName="sibTrans" presStyleCnt="0"/>
      <dgm:spPr/>
    </dgm:pt>
    <dgm:pt modelId="{3B973FB8-D044-431E-99EE-B6CD63E2A658}" type="pres">
      <dgm:prSet presAssocID="{17557DB5-0A63-4BFE-BDD1-EEB1265C883F}" presName="compNode" presStyleCnt="0"/>
      <dgm:spPr/>
    </dgm:pt>
    <dgm:pt modelId="{B59F7E11-8D94-47AC-8C32-B0D59B6E8EEF}" type="pres">
      <dgm:prSet presAssocID="{17557DB5-0A63-4BFE-BDD1-EEB1265C883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Water"/>
        </a:ext>
      </dgm:extLst>
    </dgm:pt>
    <dgm:pt modelId="{D277C293-5EE4-4588-BB51-736217FE2911}" type="pres">
      <dgm:prSet presAssocID="{17557DB5-0A63-4BFE-BDD1-EEB1265C883F}" presName="spaceRect" presStyleCnt="0"/>
      <dgm:spPr/>
    </dgm:pt>
    <dgm:pt modelId="{7C200771-F525-4E30-8A6C-58F38D89D778}" type="pres">
      <dgm:prSet presAssocID="{17557DB5-0A63-4BFE-BDD1-EEB1265C883F}" presName="textRect" presStyleLbl="revTx" presStyleIdx="2" presStyleCnt="4">
        <dgm:presLayoutVars>
          <dgm:chMax val="1"/>
          <dgm:chPref val="1"/>
        </dgm:presLayoutVars>
      </dgm:prSet>
      <dgm:spPr/>
    </dgm:pt>
    <dgm:pt modelId="{ABC15078-3327-47A5-A729-BA4F4E4CFA40}" type="pres">
      <dgm:prSet presAssocID="{4FF936F3-CE43-4522-AC25-BFC62F0FB256}" presName="sibTrans" presStyleCnt="0"/>
      <dgm:spPr/>
    </dgm:pt>
    <dgm:pt modelId="{B76EAB62-27CB-49CA-9C00-DB64994ED22E}" type="pres">
      <dgm:prSet presAssocID="{E3E4C977-5E5C-482F-B908-EA44E6C25850}" presName="compNode" presStyleCnt="0"/>
      <dgm:spPr/>
    </dgm:pt>
    <dgm:pt modelId="{B76ABD2F-3C09-482C-B134-5CD7B57888E7}" type="pres">
      <dgm:prSet presAssocID="{E3E4C977-5E5C-482F-B908-EA44E6C2585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orest scene"/>
        </a:ext>
      </dgm:extLst>
    </dgm:pt>
    <dgm:pt modelId="{5DA07903-435B-46D2-B843-09F458C009CC}" type="pres">
      <dgm:prSet presAssocID="{E3E4C977-5E5C-482F-B908-EA44E6C25850}" presName="spaceRect" presStyleCnt="0"/>
      <dgm:spPr/>
    </dgm:pt>
    <dgm:pt modelId="{4321395F-4CE1-4AC2-BEE8-19C06972004B}" type="pres">
      <dgm:prSet presAssocID="{E3E4C977-5E5C-482F-B908-EA44E6C25850}" presName="textRect" presStyleLbl="revTx" presStyleIdx="3" presStyleCnt="4">
        <dgm:presLayoutVars>
          <dgm:chMax val="1"/>
          <dgm:chPref val="1"/>
        </dgm:presLayoutVars>
      </dgm:prSet>
      <dgm:spPr/>
    </dgm:pt>
  </dgm:ptLst>
  <dgm:cxnLst>
    <dgm:cxn modelId="{B4FE343C-56EA-4CEB-9F69-BA6FF517BBAC}" type="presOf" srcId="{94A3D485-1595-4611-9687-6550EB7BF944}" destId="{6362F33A-63D6-4D6F-B5DB-987DF493FA23}" srcOrd="0" destOrd="0" presId="urn:microsoft.com/office/officeart/2018/2/layout/IconLabelList"/>
    <dgm:cxn modelId="{D1C2F03D-96AF-4CBB-9CB7-B995B5F2EF99}" type="presOf" srcId="{17557DB5-0A63-4BFE-BDD1-EEB1265C883F}" destId="{7C200771-F525-4E30-8A6C-58F38D89D778}" srcOrd="0" destOrd="0" presId="urn:microsoft.com/office/officeart/2018/2/layout/IconLabelList"/>
    <dgm:cxn modelId="{091C0360-C2CA-446F-B743-26A8B745F5A5}" type="presOf" srcId="{91A37A98-44C6-48B8-95E0-EA297B15E840}" destId="{23082BB9-5B6D-47FB-90C7-5BBA9DD1AFAF}" srcOrd="0" destOrd="0" presId="urn:microsoft.com/office/officeart/2018/2/layout/IconLabelList"/>
    <dgm:cxn modelId="{4561B76B-C263-477F-BB84-AA2CB0987B26}" srcId="{91A37A98-44C6-48B8-95E0-EA297B15E840}" destId="{E3E4C977-5E5C-482F-B908-EA44E6C25850}" srcOrd="3" destOrd="0" parTransId="{F971BAC8-7D41-4402-8E1D-3B7EF836C99D}" sibTransId="{28F240B0-5227-4CC1-9287-6BEF76559A97}"/>
    <dgm:cxn modelId="{296D8555-FDCF-4443-848F-2B583FEDE8B6}" type="presOf" srcId="{E3E4C977-5E5C-482F-B908-EA44E6C25850}" destId="{4321395F-4CE1-4AC2-BEE8-19C06972004B}" srcOrd="0" destOrd="0" presId="urn:microsoft.com/office/officeart/2018/2/layout/IconLabelList"/>
    <dgm:cxn modelId="{6BA4B175-F602-4160-A232-44D5F99E89F1}" srcId="{91A37A98-44C6-48B8-95E0-EA297B15E840}" destId="{8BF16665-E3DE-40AA-ACA6-06A925354718}" srcOrd="0" destOrd="0" parTransId="{2FDE2023-B6C1-4A25-A82F-05A560DDD371}" sibTransId="{F2BED92A-68A7-4A28-9470-84442D3E7AD6}"/>
    <dgm:cxn modelId="{EDB04989-2F93-4511-B611-06C5EC8AB91B}" srcId="{91A37A98-44C6-48B8-95E0-EA297B15E840}" destId="{17557DB5-0A63-4BFE-BDD1-EEB1265C883F}" srcOrd="2" destOrd="0" parTransId="{51B1EF23-0585-455C-9BBB-D8FD477AFEFE}" sibTransId="{4FF936F3-CE43-4522-AC25-BFC62F0FB256}"/>
    <dgm:cxn modelId="{67AD6B8A-3EB7-4622-B48A-B8FBA2C553BB}" srcId="{91A37A98-44C6-48B8-95E0-EA297B15E840}" destId="{94A3D485-1595-4611-9687-6550EB7BF944}" srcOrd="1" destOrd="0" parTransId="{98FAD7A6-75A2-49CA-8B01-398EACFD30B6}" sibTransId="{9D960BFC-4A60-4863-8D4B-5D2F6C00A040}"/>
    <dgm:cxn modelId="{C36670A3-04ED-455F-8FE5-C78DCC8906BE}" type="presOf" srcId="{8BF16665-E3DE-40AA-ACA6-06A925354718}" destId="{E9C38112-6BD8-4970-B721-4193DB1D8E58}" srcOrd="0" destOrd="0" presId="urn:microsoft.com/office/officeart/2018/2/layout/IconLabelList"/>
    <dgm:cxn modelId="{664BFBCD-6D71-4B0E-A570-2CC714A6272B}" type="presParOf" srcId="{23082BB9-5B6D-47FB-90C7-5BBA9DD1AFAF}" destId="{4FD129E1-762C-4C52-B32A-0877F96D59AF}" srcOrd="0" destOrd="0" presId="urn:microsoft.com/office/officeart/2018/2/layout/IconLabelList"/>
    <dgm:cxn modelId="{8D3DB54A-E5B8-4598-96AE-A2BD39D958F9}" type="presParOf" srcId="{4FD129E1-762C-4C52-B32A-0877F96D59AF}" destId="{1F0EEE40-D8F0-4531-9D97-D8B58F8EB16F}" srcOrd="0" destOrd="0" presId="urn:microsoft.com/office/officeart/2018/2/layout/IconLabelList"/>
    <dgm:cxn modelId="{B2B4EC31-F92D-40E6-B81C-12AB0041929A}" type="presParOf" srcId="{4FD129E1-762C-4C52-B32A-0877F96D59AF}" destId="{C24548C4-0088-4206-942F-5A0E78FAAC02}" srcOrd="1" destOrd="0" presId="urn:microsoft.com/office/officeart/2018/2/layout/IconLabelList"/>
    <dgm:cxn modelId="{B99DD9DF-2515-4762-8FCF-C00887762BBC}" type="presParOf" srcId="{4FD129E1-762C-4C52-B32A-0877F96D59AF}" destId="{E9C38112-6BD8-4970-B721-4193DB1D8E58}" srcOrd="2" destOrd="0" presId="urn:microsoft.com/office/officeart/2018/2/layout/IconLabelList"/>
    <dgm:cxn modelId="{67E30E45-F445-423B-8152-7146410610A9}" type="presParOf" srcId="{23082BB9-5B6D-47FB-90C7-5BBA9DD1AFAF}" destId="{D060F253-C79D-449C-B0B7-F431C06552CB}" srcOrd="1" destOrd="0" presId="urn:microsoft.com/office/officeart/2018/2/layout/IconLabelList"/>
    <dgm:cxn modelId="{D690F838-50E1-4D0E-96C3-010F891755E8}" type="presParOf" srcId="{23082BB9-5B6D-47FB-90C7-5BBA9DD1AFAF}" destId="{22B64BF0-01A3-44E3-B19E-A800157E83F6}" srcOrd="2" destOrd="0" presId="urn:microsoft.com/office/officeart/2018/2/layout/IconLabelList"/>
    <dgm:cxn modelId="{FFD81B48-AACE-4595-87C4-0937D820794A}" type="presParOf" srcId="{22B64BF0-01A3-44E3-B19E-A800157E83F6}" destId="{53BD6115-47AB-4D46-BA20-BDFDA84B011C}" srcOrd="0" destOrd="0" presId="urn:microsoft.com/office/officeart/2018/2/layout/IconLabelList"/>
    <dgm:cxn modelId="{523B92BF-56E8-4953-A08B-3331D82E4653}" type="presParOf" srcId="{22B64BF0-01A3-44E3-B19E-A800157E83F6}" destId="{FB0B0867-D70C-463F-986F-E74E2EFAC789}" srcOrd="1" destOrd="0" presId="urn:microsoft.com/office/officeart/2018/2/layout/IconLabelList"/>
    <dgm:cxn modelId="{62EC20A4-1284-4F88-9CA0-24CCAD8B9BB7}" type="presParOf" srcId="{22B64BF0-01A3-44E3-B19E-A800157E83F6}" destId="{6362F33A-63D6-4D6F-B5DB-987DF493FA23}" srcOrd="2" destOrd="0" presId="urn:microsoft.com/office/officeart/2018/2/layout/IconLabelList"/>
    <dgm:cxn modelId="{ABE92FB8-AD50-4CB5-BBE7-182743E997D7}" type="presParOf" srcId="{23082BB9-5B6D-47FB-90C7-5BBA9DD1AFAF}" destId="{F76452C2-2EBB-4FCE-BDDE-ECDA9EA4E44E}" srcOrd="3" destOrd="0" presId="urn:microsoft.com/office/officeart/2018/2/layout/IconLabelList"/>
    <dgm:cxn modelId="{913A984F-E55D-41C3-A632-95D056B27304}" type="presParOf" srcId="{23082BB9-5B6D-47FB-90C7-5BBA9DD1AFAF}" destId="{3B973FB8-D044-431E-99EE-B6CD63E2A658}" srcOrd="4" destOrd="0" presId="urn:microsoft.com/office/officeart/2018/2/layout/IconLabelList"/>
    <dgm:cxn modelId="{B3152F12-7C24-44CC-ADD7-631C832746D3}" type="presParOf" srcId="{3B973FB8-D044-431E-99EE-B6CD63E2A658}" destId="{B59F7E11-8D94-47AC-8C32-B0D59B6E8EEF}" srcOrd="0" destOrd="0" presId="urn:microsoft.com/office/officeart/2018/2/layout/IconLabelList"/>
    <dgm:cxn modelId="{8354F1B1-C627-4BF0-8FAB-A900BE1A4053}" type="presParOf" srcId="{3B973FB8-D044-431E-99EE-B6CD63E2A658}" destId="{D277C293-5EE4-4588-BB51-736217FE2911}" srcOrd="1" destOrd="0" presId="urn:microsoft.com/office/officeart/2018/2/layout/IconLabelList"/>
    <dgm:cxn modelId="{2110153C-DA55-4AF0-B5D1-971101A9FED2}" type="presParOf" srcId="{3B973FB8-D044-431E-99EE-B6CD63E2A658}" destId="{7C200771-F525-4E30-8A6C-58F38D89D778}" srcOrd="2" destOrd="0" presId="urn:microsoft.com/office/officeart/2018/2/layout/IconLabelList"/>
    <dgm:cxn modelId="{E094990D-4C86-4F49-9067-4F8DB4E59400}" type="presParOf" srcId="{23082BB9-5B6D-47FB-90C7-5BBA9DD1AFAF}" destId="{ABC15078-3327-47A5-A729-BA4F4E4CFA40}" srcOrd="5" destOrd="0" presId="urn:microsoft.com/office/officeart/2018/2/layout/IconLabelList"/>
    <dgm:cxn modelId="{05855551-2981-4230-91BA-14549FB6282C}" type="presParOf" srcId="{23082BB9-5B6D-47FB-90C7-5BBA9DD1AFAF}" destId="{B76EAB62-27CB-49CA-9C00-DB64994ED22E}" srcOrd="6" destOrd="0" presId="urn:microsoft.com/office/officeart/2018/2/layout/IconLabelList"/>
    <dgm:cxn modelId="{4F506037-1086-4859-915A-56CEA1B299DC}" type="presParOf" srcId="{B76EAB62-27CB-49CA-9C00-DB64994ED22E}" destId="{B76ABD2F-3C09-482C-B134-5CD7B57888E7}" srcOrd="0" destOrd="0" presId="urn:microsoft.com/office/officeart/2018/2/layout/IconLabelList"/>
    <dgm:cxn modelId="{E702D6F9-7EE2-471C-92B9-464D203EE908}" type="presParOf" srcId="{B76EAB62-27CB-49CA-9C00-DB64994ED22E}" destId="{5DA07903-435B-46D2-B843-09F458C009CC}" srcOrd="1" destOrd="0" presId="urn:microsoft.com/office/officeart/2018/2/layout/IconLabelList"/>
    <dgm:cxn modelId="{5E839401-96FE-4539-8A82-2861AFC9B03E}" type="presParOf" srcId="{B76EAB62-27CB-49CA-9C00-DB64994ED22E}" destId="{4321395F-4CE1-4AC2-BEE8-19C06972004B}"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B002A2-0E20-4E48-B21E-3A1872F6BF13}"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10F1E5D8-5A10-4D81-B7E4-F07629B4FD1D}">
      <dgm:prSet custT="1"/>
      <dgm:spPr/>
      <dgm:t>
        <a:bodyPr/>
        <a:lstStyle/>
        <a:p>
          <a:pPr>
            <a:lnSpc>
              <a:spcPct val="100000"/>
            </a:lnSpc>
            <a:defRPr cap="all"/>
          </a:pPr>
          <a:r>
            <a:rPr lang="en-GH" sz="2000" cap="none" dirty="0">
              <a:latin typeface="Niveau Grotesk Black"/>
            </a:rPr>
            <a:t>44 forest reserves and 5,500 hectares of forest cover have been destroyed, turning once-rich ecosystems into wastelands.</a:t>
          </a:r>
          <a:endParaRPr lang="en-US" sz="2000" cap="none" dirty="0">
            <a:latin typeface="Niveau Grotesk Black"/>
          </a:endParaRPr>
        </a:p>
      </dgm:t>
    </dgm:pt>
    <dgm:pt modelId="{DB3E6A65-697C-487B-BF0C-4655F7EBC5E9}" type="parTrans" cxnId="{52617B45-927F-4226-A8B1-AF63E3235D81}">
      <dgm:prSet/>
      <dgm:spPr/>
      <dgm:t>
        <a:bodyPr/>
        <a:lstStyle/>
        <a:p>
          <a:endParaRPr lang="en-US" sz="2000" dirty="0">
            <a:latin typeface="Niveau Grotesk Black"/>
          </a:endParaRPr>
        </a:p>
      </dgm:t>
    </dgm:pt>
    <dgm:pt modelId="{BE208DAA-3726-474B-A254-91A296096FBB}" type="sibTrans" cxnId="{52617B45-927F-4226-A8B1-AF63E3235D81}">
      <dgm:prSet/>
      <dgm:spPr/>
      <dgm:t>
        <a:bodyPr/>
        <a:lstStyle/>
        <a:p>
          <a:endParaRPr lang="en-US" sz="2000" dirty="0">
            <a:latin typeface="Niveau Grotesk Black"/>
          </a:endParaRPr>
        </a:p>
      </dgm:t>
    </dgm:pt>
    <dgm:pt modelId="{5217DAB8-4A09-4B8D-9C8C-9D73937F15FD}">
      <dgm:prSet custT="1"/>
      <dgm:spPr/>
      <dgm:t>
        <a:bodyPr/>
        <a:lstStyle/>
        <a:p>
          <a:pPr>
            <a:lnSpc>
              <a:spcPct val="100000"/>
            </a:lnSpc>
            <a:defRPr cap="all"/>
          </a:pPr>
          <a:r>
            <a:rPr lang="en-GH" sz="2000" cap="none" dirty="0">
              <a:latin typeface="Niveau Grotesk Black"/>
            </a:rPr>
            <a:t>Fertile agricultural lands have become unproductive, impacting food security.</a:t>
          </a:r>
          <a:endParaRPr lang="en-US" sz="2000" cap="none" dirty="0">
            <a:latin typeface="Niveau Grotesk Black"/>
          </a:endParaRPr>
        </a:p>
      </dgm:t>
    </dgm:pt>
    <dgm:pt modelId="{66893E01-BD24-43D6-946D-2044313F8125}" type="parTrans" cxnId="{36051153-96C0-433A-9802-4A1646AD0C29}">
      <dgm:prSet/>
      <dgm:spPr/>
      <dgm:t>
        <a:bodyPr/>
        <a:lstStyle/>
        <a:p>
          <a:endParaRPr lang="en-US" sz="2000" dirty="0">
            <a:latin typeface="Niveau Grotesk Black"/>
          </a:endParaRPr>
        </a:p>
      </dgm:t>
    </dgm:pt>
    <dgm:pt modelId="{074B34BD-3181-456D-9022-C1759DC47CD3}" type="sibTrans" cxnId="{36051153-96C0-433A-9802-4A1646AD0C29}">
      <dgm:prSet/>
      <dgm:spPr/>
      <dgm:t>
        <a:bodyPr/>
        <a:lstStyle/>
        <a:p>
          <a:endParaRPr lang="en-US" sz="2000" dirty="0">
            <a:latin typeface="Niveau Grotesk Black"/>
          </a:endParaRPr>
        </a:p>
      </dgm:t>
    </dgm:pt>
    <dgm:pt modelId="{99B9B397-19BE-4D7F-A9F6-DDE72CCCEA27}">
      <dgm:prSet custT="1"/>
      <dgm:spPr/>
      <dgm:t>
        <a:bodyPr/>
        <a:lstStyle/>
        <a:p>
          <a:pPr>
            <a:lnSpc>
              <a:spcPct val="100000"/>
            </a:lnSpc>
            <a:defRPr cap="all"/>
          </a:pPr>
          <a:r>
            <a:rPr lang="en-GH" sz="2000" cap="none" dirty="0">
              <a:latin typeface="Niveau Grotesk Black"/>
            </a:rPr>
            <a:t>The crisis has caused the collapse of rural economies and poses a public health and national security threat.</a:t>
          </a:r>
          <a:endParaRPr lang="en-US" sz="2000" cap="none" dirty="0">
            <a:latin typeface="Niveau Grotesk Black"/>
          </a:endParaRPr>
        </a:p>
      </dgm:t>
    </dgm:pt>
    <dgm:pt modelId="{E2B145EA-1A58-4300-AE10-BAA6E92807C5}" type="parTrans" cxnId="{98AF9838-2C21-4AF3-81A7-030C4C56B08E}">
      <dgm:prSet/>
      <dgm:spPr/>
      <dgm:t>
        <a:bodyPr/>
        <a:lstStyle/>
        <a:p>
          <a:endParaRPr lang="en-US" sz="2000" dirty="0">
            <a:latin typeface="Niveau Grotesk Black"/>
          </a:endParaRPr>
        </a:p>
      </dgm:t>
    </dgm:pt>
    <dgm:pt modelId="{99ECEC43-0191-47CA-B2CC-32F0F1CAC511}" type="sibTrans" cxnId="{98AF9838-2C21-4AF3-81A7-030C4C56B08E}">
      <dgm:prSet/>
      <dgm:spPr/>
      <dgm:t>
        <a:bodyPr/>
        <a:lstStyle/>
        <a:p>
          <a:endParaRPr lang="en-US" sz="2000" dirty="0">
            <a:latin typeface="Niveau Grotesk Black"/>
          </a:endParaRPr>
        </a:p>
      </dgm:t>
    </dgm:pt>
    <dgm:pt modelId="{44FFF898-A77A-499E-9343-011E5E93974B}" type="pres">
      <dgm:prSet presAssocID="{47B002A2-0E20-4E48-B21E-3A1872F6BF13}" presName="root" presStyleCnt="0">
        <dgm:presLayoutVars>
          <dgm:dir/>
          <dgm:resizeHandles val="exact"/>
        </dgm:presLayoutVars>
      </dgm:prSet>
      <dgm:spPr/>
    </dgm:pt>
    <dgm:pt modelId="{2F7E7BB2-7390-43BD-99D5-6846DD08F348}" type="pres">
      <dgm:prSet presAssocID="{10F1E5D8-5A10-4D81-B7E4-F07629B4FD1D}" presName="compNode" presStyleCnt="0"/>
      <dgm:spPr/>
    </dgm:pt>
    <dgm:pt modelId="{7AE977DC-C796-4D77-99FE-AC35E21BB66D}" type="pres">
      <dgm:prSet presAssocID="{10F1E5D8-5A10-4D81-B7E4-F07629B4FD1D}" presName="iconBgRect" presStyleLbl="bgShp" presStyleIdx="0" presStyleCnt="3"/>
      <dgm:spPr/>
    </dgm:pt>
    <dgm:pt modelId="{3FDF710C-ECFF-43FD-9EE9-D6A28FD33A4B}" type="pres">
      <dgm:prSet presAssocID="{10F1E5D8-5A10-4D81-B7E4-F07629B4FD1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orest scene"/>
        </a:ext>
      </dgm:extLst>
    </dgm:pt>
    <dgm:pt modelId="{506E7D66-5B65-4D5B-84A5-4D8CE5E437EA}" type="pres">
      <dgm:prSet presAssocID="{10F1E5D8-5A10-4D81-B7E4-F07629B4FD1D}" presName="spaceRect" presStyleCnt="0"/>
      <dgm:spPr/>
    </dgm:pt>
    <dgm:pt modelId="{5274D8C8-5CF2-45F6-B001-A3E4AA4EF5C1}" type="pres">
      <dgm:prSet presAssocID="{10F1E5D8-5A10-4D81-B7E4-F07629B4FD1D}" presName="textRect" presStyleLbl="revTx" presStyleIdx="0" presStyleCnt="3">
        <dgm:presLayoutVars>
          <dgm:chMax val="1"/>
          <dgm:chPref val="1"/>
        </dgm:presLayoutVars>
      </dgm:prSet>
      <dgm:spPr/>
    </dgm:pt>
    <dgm:pt modelId="{2985EA7E-25E1-45EB-817A-7B47FB0CCB13}" type="pres">
      <dgm:prSet presAssocID="{BE208DAA-3726-474B-A254-91A296096FBB}" presName="sibTrans" presStyleCnt="0"/>
      <dgm:spPr/>
    </dgm:pt>
    <dgm:pt modelId="{9A627C89-0287-43A7-A7C6-99C3D9DBBAF4}" type="pres">
      <dgm:prSet presAssocID="{5217DAB8-4A09-4B8D-9C8C-9D73937F15FD}" presName="compNode" presStyleCnt="0"/>
      <dgm:spPr/>
    </dgm:pt>
    <dgm:pt modelId="{12A596AB-EC46-4C96-B21F-92A0DC6A4F1E}" type="pres">
      <dgm:prSet presAssocID="{5217DAB8-4A09-4B8D-9C8C-9D73937F15FD}" presName="iconBgRect" presStyleLbl="bgShp" presStyleIdx="1" presStyleCnt="3"/>
      <dgm:spPr/>
    </dgm:pt>
    <dgm:pt modelId="{A0B7A61E-0135-4353-8DED-B0AD5254CE40}" type="pres">
      <dgm:prSet presAssocID="{5217DAB8-4A09-4B8D-9C8C-9D73937F15F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arm scene"/>
        </a:ext>
      </dgm:extLst>
    </dgm:pt>
    <dgm:pt modelId="{EDDEBAF7-FF60-4932-9462-3CD7A2413FEB}" type="pres">
      <dgm:prSet presAssocID="{5217DAB8-4A09-4B8D-9C8C-9D73937F15FD}" presName="spaceRect" presStyleCnt="0"/>
      <dgm:spPr/>
    </dgm:pt>
    <dgm:pt modelId="{5DE5AAC6-1C40-4F4E-8719-748D46C06FD4}" type="pres">
      <dgm:prSet presAssocID="{5217DAB8-4A09-4B8D-9C8C-9D73937F15FD}" presName="textRect" presStyleLbl="revTx" presStyleIdx="1" presStyleCnt="3">
        <dgm:presLayoutVars>
          <dgm:chMax val="1"/>
          <dgm:chPref val="1"/>
        </dgm:presLayoutVars>
      </dgm:prSet>
      <dgm:spPr/>
    </dgm:pt>
    <dgm:pt modelId="{0A192DBA-D21A-4717-9717-FEBA44570387}" type="pres">
      <dgm:prSet presAssocID="{074B34BD-3181-456D-9022-C1759DC47CD3}" presName="sibTrans" presStyleCnt="0"/>
      <dgm:spPr/>
    </dgm:pt>
    <dgm:pt modelId="{24F6DE94-F0CE-4FBC-BD53-3682D9313AAF}" type="pres">
      <dgm:prSet presAssocID="{99B9B397-19BE-4D7F-A9F6-DDE72CCCEA27}" presName="compNode" presStyleCnt="0"/>
      <dgm:spPr/>
    </dgm:pt>
    <dgm:pt modelId="{21813BF3-1F6C-4C64-A919-4457D1165C31}" type="pres">
      <dgm:prSet presAssocID="{99B9B397-19BE-4D7F-A9F6-DDE72CCCEA27}" presName="iconBgRect" presStyleLbl="bgShp" presStyleIdx="2" presStyleCnt="3"/>
      <dgm:spPr/>
    </dgm:pt>
    <dgm:pt modelId="{6CD46489-0420-447D-A385-E3A2D5F99C91}" type="pres">
      <dgm:prSet presAssocID="{99B9B397-19BE-4D7F-A9F6-DDE72CCCEA2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r Graph with Downward Trend"/>
        </a:ext>
      </dgm:extLst>
    </dgm:pt>
    <dgm:pt modelId="{3D01CD1D-E90B-450E-A118-AACDE8CE1B32}" type="pres">
      <dgm:prSet presAssocID="{99B9B397-19BE-4D7F-A9F6-DDE72CCCEA27}" presName="spaceRect" presStyleCnt="0"/>
      <dgm:spPr/>
    </dgm:pt>
    <dgm:pt modelId="{9585A122-0135-46B1-A7F4-DE90727A3B7B}" type="pres">
      <dgm:prSet presAssocID="{99B9B397-19BE-4D7F-A9F6-DDE72CCCEA27}" presName="textRect" presStyleLbl="revTx" presStyleIdx="2" presStyleCnt="3">
        <dgm:presLayoutVars>
          <dgm:chMax val="1"/>
          <dgm:chPref val="1"/>
        </dgm:presLayoutVars>
      </dgm:prSet>
      <dgm:spPr/>
    </dgm:pt>
  </dgm:ptLst>
  <dgm:cxnLst>
    <dgm:cxn modelId="{F6135123-015C-4E60-B81C-3385C604B846}" type="presOf" srcId="{5217DAB8-4A09-4B8D-9C8C-9D73937F15FD}" destId="{5DE5AAC6-1C40-4F4E-8719-748D46C06FD4}" srcOrd="0" destOrd="0" presId="urn:microsoft.com/office/officeart/2018/5/layout/IconCircleLabelList"/>
    <dgm:cxn modelId="{98AF9838-2C21-4AF3-81A7-030C4C56B08E}" srcId="{47B002A2-0E20-4E48-B21E-3A1872F6BF13}" destId="{99B9B397-19BE-4D7F-A9F6-DDE72CCCEA27}" srcOrd="2" destOrd="0" parTransId="{E2B145EA-1A58-4300-AE10-BAA6E92807C5}" sibTransId="{99ECEC43-0191-47CA-B2CC-32F0F1CAC511}"/>
    <dgm:cxn modelId="{E9B37145-B875-480B-B218-2C6A1AED7A69}" type="presOf" srcId="{10F1E5D8-5A10-4D81-B7E4-F07629B4FD1D}" destId="{5274D8C8-5CF2-45F6-B001-A3E4AA4EF5C1}" srcOrd="0" destOrd="0" presId="urn:microsoft.com/office/officeart/2018/5/layout/IconCircleLabelList"/>
    <dgm:cxn modelId="{52617B45-927F-4226-A8B1-AF63E3235D81}" srcId="{47B002A2-0E20-4E48-B21E-3A1872F6BF13}" destId="{10F1E5D8-5A10-4D81-B7E4-F07629B4FD1D}" srcOrd="0" destOrd="0" parTransId="{DB3E6A65-697C-487B-BF0C-4655F7EBC5E9}" sibTransId="{BE208DAA-3726-474B-A254-91A296096FBB}"/>
    <dgm:cxn modelId="{54DC1066-4FF8-4FBB-B31A-4719D1166666}" type="presOf" srcId="{99B9B397-19BE-4D7F-A9F6-DDE72CCCEA27}" destId="{9585A122-0135-46B1-A7F4-DE90727A3B7B}" srcOrd="0" destOrd="0" presId="urn:microsoft.com/office/officeart/2018/5/layout/IconCircleLabelList"/>
    <dgm:cxn modelId="{36051153-96C0-433A-9802-4A1646AD0C29}" srcId="{47B002A2-0E20-4E48-B21E-3A1872F6BF13}" destId="{5217DAB8-4A09-4B8D-9C8C-9D73937F15FD}" srcOrd="1" destOrd="0" parTransId="{66893E01-BD24-43D6-946D-2044313F8125}" sibTransId="{074B34BD-3181-456D-9022-C1759DC47CD3}"/>
    <dgm:cxn modelId="{320596EF-39D1-4413-BB44-57CCCDE25559}" type="presOf" srcId="{47B002A2-0E20-4E48-B21E-3A1872F6BF13}" destId="{44FFF898-A77A-499E-9343-011E5E93974B}" srcOrd="0" destOrd="0" presId="urn:microsoft.com/office/officeart/2018/5/layout/IconCircleLabelList"/>
    <dgm:cxn modelId="{76A18138-141C-43F4-900F-1D3CF564EAA0}" type="presParOf" srcId="{44FFF898-A77A-499E-9343-011E5E93974B}" destId="{2F7E7BB2-7390-43BD-99D5-6846DD08F348}" srcOrd="0" destOrd="0" presId="urn:microsoft.com/office/officeart/2018/5/layout/IconCircleLabelList"/>
    <dgm:cxn modelId="{ADDA39CD-8EAB-4FA4-8460-B0B3D4390F2F}" type="presParOf" srcId="{2F7E7BB2-7390-43BD-99D5-6846DD08F348}" destId="{7AE977DC-C796-4D77-99FE-AC35E21BB66D}" srcOrd="0" destOrd="0" presId="urn:microsoft.com/office/officeart/2018/5/layout/IconCircleLabelList"/>
    <dgm:cxn modelId="{34EF1B7C-12AD-491A-ACD0-CAB93C38603B}" type="presParOf" srcId="{2F7E7BB2-7390-43BD-99D5-6846DD08F348}" destId="{3FDF710C-ECFF-43FD-9EE9-D6A28FD33A4B}" srcOrd="1" destOrd="0" presId="urn:microsoft.com/office/officeart/2018/5/layout/IconCircleLabelList"/>
    <dgm:cxn modelId="{8637E850-41C0-4B74-A696-4A725106A031}" type="presParOf" srcId="{2F7E7BB2-7390-43BD-99D5-6846DD08F348}" destId="{506E7D66-5B65-4D5B-84A5-4D8CE5E437EA}" srcOrd="2" destOrd="0" presId="urn:microsoft.com/office/officeart/2018/5/layout/IconCircleLabelList"/>
    <dgm:cxn modelId="{9C5B9DC9-38CA-4AF1-9502-E2CC407E6E2D}" type="presParOf" srcId="{2F7E7BB2-7390-43BD-99D5-6846DD08F348}" destId="{5274D8C8-5CF2-45F6-B001-A3E4AA4EF5C1}" srcOrd="3" destOrd="0" presId="urn:microsoft.com/office/officeart/2018/5/layout/IconCircleLabelList"/>
    <dgm:cxn modelId="{88C5EF76-0142-4BA4-81A8-1BE4BDD7AC76}" type="presParOf" srcId="{44FFF898-A77A-499E-9343-011E5E93974B}" destId="{2985EA7E-25E1-45EB-817A-7B47FB0CCB13}" srcOrd="1" destOrd="0" presId="urn:microsoft.com/office/officeart/2018/5/layout/IconCircleLabelList"/>
    <dgm:cxn modelId="{6BD051E7-02FE-4FC2-A1BF-7F5B2D3D1001}" type="presParOf" srcId="{44FFF898-A77A-499E-9343-011E5E93974B}" destId="{9A627C89-0287-43A7-A7C6-99C3D9DBBAF4}" srcOrd="2" destOrd="0" presId="urn:microsoft.com/office/officeart/2018/5/layout/IconCircleLabelList"/>
    <dgm:cxn modelId="{187772C3-1303-4277-A85F-596A869FE066}" type="presParOf" srcId="{9A627C89-0287-43A7-A7C6-99C3D9DBBAF4}" destId="{12A596AB-EC46-4C96-B21F-92A0DC6A4F1E}" srcOrd="0" destOrd="0" presId="urn:microsoft.com/office/officeart/2018/5/layout/IconCircleLabelList"/>
    <dgm:cxn modelId="{35EE3E58-A366-4C3D-98EA-EA625E6834D5}" type="presParOf" srcId="{9A627C89-0287-43A7-A7C6-99C3D9DBBAF4}" destId="{A0B7A61E-0135-4353-8DED-B0AD5254CE40}" srcOrd="1" destOrd="0" presId="urn:microsoft.com/office/officeart/2018/5/layout/IconCircleLabelList"/>
    <dgm:cxn modelId="{F62F104D-AB43-4B5F-9B4D-27C726FD0F39}" type="presParOf" srcId="{9A627C89-0287-43A7-A7C6-99C3D9DBBAF4}" destId="{EDDEBAF7-FF60-4932-9462-3CD7A2413FEB}" srcOrd="2" destOrd="0" presId="urn:microsoft.com/office/officeart/2018/5/layout/IconCircleLabelList"/>
    <dgm:cxn modelId="{83929083-79A2-444F-B87A-09358126F67A}" type="presParOf" srcId="{9A627C89-0287-43A7-A7C6-99C3D9DBBAF4}" destId="{5DE5AAC6-1C40-4F4E-8719-748D46C06FD4}" srcOrd="3" destOrd="0" presId="urn:microsoft.com/office/officeart/2018/5/layout/IconCircleLabelList"/>
    <dgm:cxn modelId="{15782B21-ACF6-4FCB-92EE-8194A0843ECE}" type="presParOf" srcId="{44FFF898-A77A-499E-9343-011E5E93974B}" destId="{0A192DBA-D21A-4717-9717-FEBA44570387}" srcOrd="3" destOrd="0" presId="urn:microsoft.com/office/officeart/2018/5/layout/IconCircleLabelList"/>
    <dgm:cxn modelId="{E981AE0A-77D9-4FBF-B3F2-DA148185A955}" type="presParOf" srcId="{44FFF898-A77A-499E-9343-011E5E93974B}" destId="{24F6DE94-F0CE-4FBC-BD53-3682D9313AAF}" srcOrd="4" destOrd="0" presId="urn:microsoft.com/office/officeart/2018/5/layout/IconCircleLabelList"/>
    <dgm:cxn modelId="{DC4CAA6B-4BE2-4885-AC36-D5BDA9F0E823}" type="presParOf" srcId="{24F6DE94-F0CE-4FBC-BD53-3682D9313AAF}" destId="{21813BF3-1F6C-4C64-A919-4457D1165C31}" srcOrd="0" destOrd="0" presId="urn:microsoft.com/office/officeart/2018/5/layout/IconCircleLabelList"/>
    <dgm:cxn modelId="{06304A0B-F3F1-41C1-971B-78763DDB262D}" type="presParOf" srcId="{24F6DE94-F0CE-4FBC-BD53-3682D9313AAF}" destId="{6CD46489-0420-447D-A385-E3A2D5F99C91}" srcOrd="1" destOrd="0" presId="urn:microsoft.com/office/officeart/2018/5/layout/IconCircleLabelList"/>
    <dgm:cxn modelId="{9657ECE3-BE68-4FA8-8F5B-56E635D56522}" type="presParOf" srcId="{24F6DE94-F0CE-4FBC-BD53-3682D9313AAF}" destId="{3D01CD1D-E90B-450E-A118-AACDE8CE1B32}" srcOrd="2" destOrd="0" presId="urn:microsoft.com/office/officeart/2018/5/layout/IconCircleLabelList"/>
    <dgm:cxn modelId="{B84DDD94-55FA-4284-9A9F-58DE894B6256}" type="presParOf" srcId="{24F6DE94-F0CE-4FBC-BD53-3682D9313AAF}" destId="{9585A122-0135-46B1-A7F4-DE90727A3B7B}"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8AA8DF-1D77-4D36-9AB7-3B20E833A0A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E01105F-72D0-4C7A-810B-FCD2DDDC976E}">
      <dgm:prSet/>
      <dgm:spPr/>
      <dgm:t>
        <a:bodyPr/>
        <a:lstStyle/>
        <a:p>
          <a:pPr>
            <a:lnSpc>
              <a:spcPct val="100000"/>
            </a:lnSpc>
          </a:pPr>
          <a:r>
            <a:rPr lang="en-US" b="1"/>
            <a:t>Loss of Cocoa Farmlands </a:t>
          </a:r>
        </a:p>
      </dgm:t>
    </dgm:pt>
    <dgm:pt modelId="{F2D242B1-9641-49A4-B0B1-542CE5C73366}" type="parTrans" cxnId="{532B7AC4-E966-42CF-B2A9-267CBF5EFA40}">
      <dgm:prSet/>
      <dgm:spPr/>
      <dgm:t>
        <a:bodyPr/>
        <a:lstStyle/>
        <a:p>
          <a:endParaRPr lang="en-US"/>
        </a:p>
      </dgm:t>
    </dgm:pt>
    <dgm:pt modelId="{2E6A020A-10D7-4E6C-B00D-623C545D4D4F}" type="sibTrans" cxnId="{532B7AC4-E966-42CF-B2A9-267CBF5EFA40}">
      <dgm:prSet/>
      <dgm:spPr/>
      <dgm:t>
        <a:bodyPr/>
        <a:lstStyle/>
        <a:p>
          <a:endParaRPr lang="en-US"/>
        </a:p>
      </dgm:t>
    </dgm:pt>
    <dgm:pt modelId="{C9FDA518-0EBA-438F-AF98-B649C40A9856}">
      <dgm:prSet/>
      <dgm:spPr/>
      <dgm:t>
        <a:bodyPr/>
        <a:lstStyle/>
        <a:p>
          <a:pPr>
            <a:lnSpc>
              <a:spcPct val="100000"/>
            </a:lnSpc>
          </a:pPr>
          <a:r>
            <a:rPr lang="en-US" b="1" dirty="0"/>
            <a:t>Environmental Degradation</a:t>
          </a:r>
        </a:p>
      </dgm:t>
    </dgm:pt>
    <dgm:pt modelId="{C91F1B6B-CE7E-4D31-B08B-2113BC470A63}" type="parTrans" cxnId="{5BB99FE5-01B8-4693-9CB0-126B5BD03416}">
      <dgm:prSet/>
      <dgm:spPr/>
      <dgm:t>
        <a:bodyPr/>
        <a:lstStyle/>
        <a:p>
          <a:endParaRPr lang="en-US"/>
        </a:p>
      </dgm:t>
    </dgm:pt>
    <dgm:pt modelId="{CDC5DAD4-424B-498D-A9AD-9F8FAA4B10C2}" type="sibTrans" cxnId="{5BB99FE5-01B8-4693-9CB0-126B5BD03416}">
      <dgm:prSet/>
      <dgm:spPr/>
      <dgm:t>
        <a:bodyPr/>
        <a:lstStyle/>
        <a:p>
          <a:endParaRPr lang="en-US"/>
        </a:p>
      </dgm:t>
    </dgm:pt>
    <dgm:pt modelId="{349349CB-88A7-48D4-8CA2-FC0E7E90EA01}">
      <dgm:prSet/>
      <dgm:spPr/>
      <dgm:t>
        <a:bodyPr/>
        <a:lstStyle/>
        <a:p>
          <a:pPr>
            <a:lnSpc>
              <a:spcPct val="100000"/>
            </a:lnSpc>
          </a:pPr>
          <a:r>
            <a:rPr lang="en-US" b="1" dirty="0"/>
            <a:t>Farmers' Livelihoods Affected </a:t>
          </a:r>
        </a:p>
      </dgm:t>
    </dgm:pt>
    <dgm:pt modelId="{489D264F-6DE0-40C4-B3DB-C775BC4E65F1}" type="parTrans" cxnId="{E9AB8BEF-A601-4442-B614-C3A3CA6270A2}">
      <dgm:prSet/>
      <dgm:spPr/>
      <dgm:t>
        <a:bodyPr/>
        <a:lstStyle/>
        <a:p>
          <a:endParaRPr lang="en-US"/>
        </a:p>
      </dgm:t>
    </dgm:pt>
    <dgm:pt modelId="{9DB6F193-0E84-4E78-A6E7-EC06678D3511}" type="sibTrans" cxnId="{E9AB8BEF-A601-4442-B614-C3A3CA6270A2}">
      <dgm:prSet/>
      <dgm:spPr/>
      <dgm:t>
        <a:bodyPr/>
        <a:lstStyle/>
        <a:p>
          <a:endParaRPr lang="en-US"/>
        </a:p>
      </dgm:t>
    </dgm:pt>
    <dgm:pt modelId="{14FFEA2F-CD3A-43AD-8550-4998597E01E7}">
      <dgm:prSet/>
      <dgm:spPr/>
      <dgm:t>
        <a:bodyPr/>
        <a:lstStyle/>
        <a:p>
          <a:pPr>
            <a:lnSpc>
              <a:spcPct val="100000"/>
            </a:lnSpc>
          </a:pPr>
          <a:r>
            <a:rPr lang="en-US" b="1" dirty="0"/>
            <a:t>Cocoa Yield Reduction</a:t>
          </a:r>
        </a:p>
      </dgm:t>
    </dgm:pt>
    <dgm:pt modelId="{842D5484-9F93-4ABE-9F1A-A2F922576D5D}" type="parTrans" cxnId="{12BB6CD2-AF8E-4B09-957A-9468EE17E70C}">
      <dgm:prSet/>
      <dgm:spPr/>
      <dgm:t>
        <a:bodyPr/>
        <a:lstStyle/>
        <a:p>
          <a:endParaRPr lang="en-US"/>
        </a:p>
      </dgm:t>
    </dgm:pt>
    <dgm:pt modelId="{9C1F72EB-BBEC-4E4A-AC0A-213192D6D1CC}" type="sibTrans" cxnId="{12BB6CD2-AF8E-4B09-957A-9468EE17E70C}">
      <dgm:prSet/>
      <dgm:spPr/>
      <dgm:t>
        <a:bodyPr/>
        <a:lstStyle/>
        <a:p>
          <a:endParaRPr lang="en-US"/>
        </a:p>
      </dgm:t>
    </dgm:pt>
    <dgm:pt modelId="{1438F703-C90C-4068-9023-645FD097EE5A}">
      <dgm:prSet/>
      <dgm:spPr/>
      <dgm:t>
        <a:bodyPr/>
        <a:lstStyle/>
        <a:p>
          <a:pPr>
            <a:lnSpc>
              <a:spcPct val="100000"/>
            </a:lnSpc>
          </a:pPr>
          <a:r>
            <a:rPr lang="en-US" b="1" dirty="0"/>
            <a:t>Threat to Cocoa Industry</a:t>
          </a:r>
        </a:p>
      </dgm:t>
    </dgm:pt>
    <dgm:pt modelId="{49484751-81B8-40D1-A20C-FD060F1A390A}" type="parTrans" cxnId="{95AB78F7-D16F-4A1B-A99F-273D3915F045}">
      <dgm:prSet/>
      <dgm:spPr/>
      <dgm:t>
        <a:bodyPr/>
        <a:lstStyle/>
        <a:p>
          <a:endParaRPr lang="en-US"/>
        </a:p>
      </dgm:t>
    </dgm:pt>
    <dgm:pt modelId="{ABB0054C-EEE1-44CA-B7CF-962934F5565E}" type="sibTrans" cxnId="{95AB78F7-D16F-4A1B-A99F-273D3915F045}">
      <dgm:prSet/>
      <dgm:spPr/>
      <dgm:t>
        <a:bodyPr/>
        <a:lstStyle/>
        <a:p>
          <a:endParaRPr lang="en-US"/>
        </a:p>
      </dgm:t>
    </dgm:pt>
    <dgm:pt modelId="{9A2D2C4A-1D59-4347-9659-B5C46A76A6C4}">
      <dgm:prSet/>
      <dgm:spPr/>
      <dgm:t>
        <a:bodyPr/>
        <a:lstStyle/>
        <a:p>
          <a:pPr>
            <a:lnSpc>
              <a:spcPct val="100000"/>
            </a:lnSpc>
          </a:pPr>
          <a:r>
            <a:rPr lang="en-US" b="1" dirty="0"/>
            <a:t>Need for Urgent Action</a:t>
          </a:r>
        </a:p>
      </dgm:t>
    </dgm:pt>
    <dgm:pt modelId="{82791B63-4003-42CC-9A5A-83267B7497C2}" type="parTrans" cxnId="{483A3329-758E-4F3F-BB4B-0F5A2C12353B}">
      <dgm:prSet/>
      <dgm:spPr/>
      <dgm:t>
        <a:bodyPr/>
        <a:lstStyle/>
        <a:p>
          <a:endParaRPr lang="en-US"/>
        </a:p>
      </dgm:t>
    </dgm:pt>
    <dgm:pt modelId="{A76FC036-2290-4AA2-B599-4A5DCEC6C563}" type="sibTrans" cxnId="{483A3329-758E-4F3F-BB4B-0F5A2C12353B}">
      <dgm:prSet/>
      <dgm:spPr/>
      <dgm:t>
        <a:bodyPr/>
        <a:lstStyle/>
        <a:p>
          <a:endParaRPr lang="en-US"/>
        </a:p>
      </dgm:t>
    </dgm:pt>
    <dgm:pt modelId="{C245EA39-103F-4EEB-8480-EC939710CB06}" type="pres">
      <dgm:prSet presAssocID="{A28AA8DF-1D77-4D36-9AB7-3B20E833A0AA}" presName="root" presStyleCnt="0">
        <dgm:presLayoutVars>
          <dgm:dir/>
          <dgm:resizeHandles val="exact"/>
        </dgm:presLayoutVars>
      </dgm:prSet>
      <dgm:spPr/>
    </dgm:pt>
    <dgm:pt modelId="{F493A2BC-51F4-42E6-8879-503F5AD16C91}" type="pres">
      <dgm:prSet presAssocID="{DE01105F-72D0-4C7A-810B-FCD2DDDC976E}" presName="compNode" presStyleCnt="0"/>
      <dgm:spPr/>
    </dgm:pt>
    <dgm:pt modelId="{7855B9A7-4333-4463-9EBF-19AA60BA8C1D}" type="pres">
      <dgm:prSet presAssocID="{DE01105F-72D0-4C7A-810B-FCD2DDDC976E}" presName="bgRect" presStyleLbl="bgShp" presStyleIdx="0" presStyleCnt="6"/>
      <dgm:spPr/>
    </dgm:pt>
    <dgm:pt modelId="{56E50843-4811-4F8C-AB3C-7AE3295E9BC1}" type="pres">
      <dgm:prSet presAssocID="{DE01105F-72D0-4C7A-810B-FCD2DDDC976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ir tree"/>
        </a:ext>
      </dgm:extLst>
    </dgm:pt>
    <dgm:pt modelId="{1278EA75-735E-47C4-B7F2-36D4DF7A47B7}" type="pres">
      <dgm:prSet presAssocID="{DE01105F-72D0-4C7A-810B-FCD2DDDC976E}" presName="spaceRect" presStyleCnt="0"/>
      <dgm:spPr/>
    </dgm:pt>
    <dgm:pt modelId="{18072FDB-9E44-4D96-B263-C0B22532A91B}" type="pres">
      <dgm:prSet presAssocID="{DE01105F-72D0-4C7A-810B-FCD2DDDC976E}" presName="parTx" presStyleLbl="revTx" presStyleIdx="0" presStyleCnt="6">
        <dgm:presLayoutVars>
          <dgm:chMax val="0"/>
          <dgm:chPref val="0"/>
        </dgm:presLayoutVars>
      </dgm:prSet>
      <dgm:spPr/>
    </dgm:pt>
    <dgm:pt modelId="{EC9921F8-8C30-485D-A228-24DEB1F1BCCA}" type="pres">
      <dgm:prSet presAssocID="{2E6A020A-10D7-4E6C-B00D-623C545D4D4F}" presName="sibTrans" presStyleCnt="0"/>
      <dgm:spPr/>
    </dgm:pt>
    <dgm:pt modelId="{1B182318-693F-4C42-B403-0D50C9710106}" type="pres">
      <dgm:prSet presAssocID="{C9FDA518-0EBA-438F-AF98-B649C40A9856}" presName="compNode" presStyleCnt="0"/>
      <dgm:spPr/>
    </dgm:pt>
    <dgm:pt modelId="{BDD005AA-A619-4967-BC3F-F081FC52102D}" type="pres">
      <dgm:prSet presAssocID="{C9FDA518-0EBA-438F-AF98-B649C40A9856}" presName="bgRect" presStyleLbl="bgShp" presStyleIdx="1" presStyleCnt="6"/>
      <dgm:spPr/>
    </dgm:pt>
    <dgm:pt modelId="{15758145-E1CF-4597-8B4E-DC9B9CF705F0}" type="pres">
      <dgm:prSet presAssocID="{C9FDA518-0EBA-438F-AF98-B649C40A985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eciduous tree"/>
        </a:ext>
      </dgm:extLst>
    </dgm:pt>
    <dgm:pt modelId="{57A7A482-914B-4249-A65E-CFC09ECF6E13}" type="pres">
      <dgm:prSet presAssocID="{C9FDA518-0EBA-438F-AF98-B649C40A9856}" presName="spaceRect" presStyleCnt="0"/>
      <dgm:spPr/>
    </dgm:pt>
    <dgm:pt modelId="{0E520FDA-4F6D-4769-9AFC-9DE30D8DA598}" type="pres">
      <dgm:prSet presAssocID="{C9FDA518-0EBA-438F-AF98-B649C40A9856}" presName="parTx" presStyleLbl="revTx" presStyleIdx="1" presStyleCnt="6">
        <dgm:presLayoutVars>
          <dgm:chMax val="0"/>
          <dgm:chPref val="0"/>
        </dgm:presLayoutVars>
      </dgm:prSet>
      <dgm:spPr/>
    </dgm:pt>
    <dgm:pt modelId="{6B066F94-6A33-4599-B39B-F9BBEA5CE2A4}" type="pres">
      <dgm:prSet presAssocID="{CDC5DAD4-424B-498D-A9AD-9F8FAA4B10C2}" presName="sibTrans" presStyleCnt="0"/>
      <dgm:spPr/>
    </dgm:pt>
    <dgm:pt modelId="{9CB367DB-5E3A-4411-A127-315072338505}" type="pres">
      <dgm:prSet presAssocID="{349349CB-88A7-48D4-8CA2-FC0E7E90EA01}" presName="compNode" presStyleCnt="0"/>
      <dgm:spPr/>
    </dgm:pt>
    <dgm:pt modelId="{BC72D12B-835F-4D4D-8288-6A38E7C05B00}" type="pres">
      <dgm:prSet presAssocID="{349349CB-88A7-48D4-8CA2-FC0E7E90EA01}" presName="bgRect" presStyleLbl="bgShp" presStyleIdx="2" presStyleCnt="6"/>
      <dgm:spPr/>
    </dgm:pt>
    <dgm:pt modelId="{EF40F6A8-06AD-437B-BFEF-9BE4BA4A7409}" type="pres">
      <dgm:prSet presAssocID="{349349CB-88A7-48D4-8CA2-FC0E7E90EA0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ractor"/>
        </a:ext>
      </dgm:extLst>
    </dgm:pt>
    <dgm:pt modelId="{8B1643E3-D02F-4248-ADB1-3AFCE7CFED3B}" type="pres">
      <dgm:prSet presAssocID="{349349CB-88A7-48D4-8CA2-FC0E7E90EA01}" presName="spaceRect" presStyleCnt="0"/>
      <dgm:spPr/>
    </dgm:pt>
    <dgm:pt modelId="{1C90B4C1-978D-4B3B-8B4C-0B417B622F54}" type="pres">
      <dgm:prSet presAssocID="{349349CB-88A7-48D4-8CA2-FC0E7E90EA01}" presName="parTx" presStyleLbl="revTx" presStyleIdx="2" presStyleCnt="6">
        <dgm:presLayoutVars>
          <dgm:chMax val="0"/>
          <dgm:chPref val="0"/>
        </dgm:presLayoutVars>
      </dgm:prSet>
      <dgm:spPr/>
    </dgm:pt>
    <dgm:pt modelId="{6E4FF238-CEF2-4E24-A4E0-4AA321B3C2B3}" type="pres">
      <dgm:prSet presAssocID="{9DB6F193-0E84-4E78-A6E7-EC06678D3511}" presName="sibTrans" presStyleCnt="0"/>
      <dgm:spPr/>
    </dgm:pt>
    <dgm:pt modelId="{21F48E7A-772D-40A3-82F8-2B76ACCC216E}" type="pres">
      <dgm:prSet presAssocID="{14FFEA2F-CD3A-43AD-8550-4998597E01E7}" presName="compNode" presStyleCnt="0"/>
      <dgm:spPr/>
    </dgm:pt>
    <dgm:pt modelId="{1480D189-5B7C-4D0B-B475-759FDE906C7E}" type="pres">
      <dgm:prSet presAssocID="{14FFEA2F-CD3A-43AD-8550-4998597E01E7}" presName="bgRect" presStyleLbl="bgShp" presStyleIdx="3" presStyleCnt="6"/>
      <dgm:spPr/>
    </dgm:pt>
    <dgm:pt modelId="{01D73105-D00F-4C20-982C-54D237C00B1A}" type="pres">
      <dgm:prSet presAssocID="{14FFEA2F-CD3A-43AD-8550-4998597E01E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eaf"/>
        </a:ext>
      </dgm:extLst>
    </dgm:pt>
    <dgm:pt modelId="{CB6A4753-5A0A-4B57-A249-BDFCD47B45C9}" type="pres">
      <dgm:prSet presAssocID="{14FFEA2F-CD3A-43AD-8550-4998597E01E7}" presName="spaceRect" presStyleCnt="0"/>
      <dgm:spPr/>
    </dgm:pt>
    <dgm:pt modelId="{20EF2436-5A6D-4E5B-85EE-96468AFC45EE}" type="pres">
      <dgm:prSet presAssocID="{14FFEA2F-CD3A-43AD-8550-4998597E01E7}" presName="parTx" presStyleLbl="revTx" presStyleIdx="3" presStyleCnt="6">
        <dgm:presLayoutVars>
          <dgm:chMax val="0"/>
          <dgm:chPref val="0"/>
        </dgm:presLayoutVars>
      </dgm:prSet>
      <dgm:spPr/>
    </dgm:pt>
    <dgm:pt modelId="{091F5ECF-8F88-49F3-90CB-F4B8267D142D}" type="pres">
      <dgm:prSet presAssocID="{9C1F72EB-BBEC-4E4A-AC0A-213192D6D1CC}" presName="sibTrans" presStyleCnt="0"/>
      <dgm:spPr/>
    </dgm:pt>
    <dgm:pt modelId="{C3AC2423-8D80-46D1-A8D7-6FAF61A94A23}" type="pres">
      <dgm:prSet presAssocID="{1438F703-C90C-4068-9023-645FD097EE5A}" presName="compNode" presStyleCnt="0"/>
      <dgm:spPr/>
    </dgm:pt>
    <dgm:pt modelId="{1D685AC1-0FFA-46B9-BA03-92CFB0D72B08}" type="pres">
      <dgm:prSet presAssocID="{1438F703-C90C-4068-9023-645FD097EE5A}" presName="bgRect" presStyleLbl="bgShp" presStyleIdx="4" presStyleCnt="6"/>
      <dgm:spPr/>
    </dgm:pt>
    <dgm:pt modelId="{CC33B6C6-C3BD-4030-B2A5-15F96CB02A05}" type="pres">
      <dgm:prSet presAssocID="{1438F703-C90C-4068-9023-645FD097EE5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Factory"/>
        </a:ext>
      </dgm:extLst>
    </dgm:pt>
    <dgm:pt modelId="{48366F02-E954-4DAE-B1C8-5299C63646B4}" type="pres">
      <dgm:prSet presAssocID="{1438F703-C90C-4068-9023-645FD097EE5A}" presName="spaceRect" presStyleCnt="0"/>
      <dgm:spPr/>
    </dgm:pt>
    <dgm:pt modelId="{5B93CD45-0387-4F84-A2B4-8604FA9177DF}" type="pres">
      <dgm:prSet presAssocID="{1438F703-C90C-4068-9023-645FD097EE5A}" presName="parTx" presStyleLbl="revTx" presStyleIdx="4" presStyleCnt="6">
        <dgm:presLayoutVars>
          <dgm:chMax val="0"/>
          <dgm:chPref val="0"/>
        </dgm:presLayoutVars>
      </dgm:prSet>
      <dgm:spPr/>
    </dgm:pt>
    <dgm:pt modelId="{23CDDECC-AAEF-422E-BDA9-E458844C90B8}" type="pres">
      <dgm:prSet presAssocID="{ABB0054C-EEE1-44CA-B7CF-962934F5565E}" presName="sibTrans" presStyleCnt="0"/>
      <dgm:spPr/>
    </dgm:pt>
    <dgm:pt modelId="{275F3C81-7D46-44B9-9081-0D2079E3AD4D}" type="pres">
      <dgm:prSet presAssocID="{9A2D2C4A-1D59-4347-9659-B5C46A76A6C4}" presName="compNode" presStyleCnt="0"/>
      <dgm:spPr/>
    </dgm:pt>
    <dgm:pt modelId="{00F909B7-E69E-482F-8B31-D376F0683425}" type="pres">
      <dgm:prSet presAssocID="{9A2D2C4A-1D59-4347-9659-B5C46A76A6C4}" presName="bgRect" presStyleLbl="bgShp" presStyleIdx="5" presStyleCnt="6"/>
      <dgm:spPr/>
    </dgm:pt>
    <dgm:pt modelId="{A62352D4-06B9-4010-88F6-E3A752D6319F}" type="pres">
      <dgm:prSet presAssocID="{9A2D2C4A-1D59-4347-9659-B5C46A76A6C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Warning"/>
        </a:ext>
      </dgm:extLst>
    </dgm:pt>
    <dgm:pt modelId="{B290DC85-7179-429D-93FA-4DC5DB3F625E}" type="pres">
      <dgm:prSet presAssocID="{9A2D2C4A-1D59-4347-9659-B5C46A76A6C4}" presName="spaceRect" presStyleCnt="0"/>
      <dgm:spPr/>
    </dgm:pt>
    <dgm:pt modelId="{176C8A81-F10E-4D74-B6D9-9BCA373317CC}" type="pres">
      <dgm:prSet presAssocID="{9A2D2C4A-1D59-4347-9659-B5C46A76A6C4}" presName="parTx" presStyleLbl="revTx" presStyleIdx="5" presStyleCnt="6">
        <dgm:presLayoutVars>
          <dgm:chMax val="0"/>
          <dgm:chPref val="0"/>
        </dgm:presLayoutVars>
      </dgm:prSet>
      <dgm:spPr/>
    </dgm:pt>
  </dgm:ptLst>
  <dgm:cxnLst>
    <dgm:cxn modelId="{9935B622-5785-BC4E-8450-4BC31CFE50A2}" type="presOf" srcId="{A28AA8DF-1D77-4D36-9AB7-3B20E833A0AA}" destId="{C245EA39-103F-4EEB-8480-EC939710CB06}" srcOrd="0" destOrd="0" presId="urn:microsoft.com/office/officeart/2018/2/layout/IconVerticalSolidList"/>
    <dgm:cxn modelId="{483A3329-758E-4F3F-BB4B-0F5A2C12353B}" srcId="{A28AA8DF-1D77-4D36-9AB7-3B20E833A0AA}" destId="{9A2D2C4A-1D59-4347-9659-B5C46A76A6C4}" srcOrd="5" destOrd="0" parTransId="{82791B63-4003-42CC-9A5A-83267B7497C2}" sibTransId="{A76FC036-2290-4AA2-B599-4A5DCEC6C563}"/>
    <dgm:cxn modelId="{DEFEC060-2A2E-F145-9F31-1C798942D2CF}" type="presOf" srcId="{1438F703-C90C-4068-9023-645FD097EE5A}" destId="{5B93CD45-0387-4F84-A2B4-8604FA9177DF}" srcOrd="0" destOrd="0" presId="urn:microsoft.com/office/officeart/2018/2/layout/IconVerticalSolidList"/>
    <dgm:cxn modelId="{47286268-AB07-C74F-A265-A15C7B7ECB23}" type="presOf" srcId="{C9FDA518-0EBA-438F-AF98-B649C40A9856}" destId="{0E520FDA-4F6D-4769-9AFC-9DE30D8DA598}" srcOrd="0" destOrd="0" presId="urn:microsoft.com/office/officeart/2018/2/layout/IconVerticalSolidList"/>
    <dgm:cxn modelId="{983FA148-100C-4A41-BD94-4532FFFC74CC}" type="presOf" srcId="{349349CB-88A7-48D4-8CA2-FC0E7E90EA01}" destId="{1C90B4C1-978D-4B3B-8B4C-0B417B622F54}" srcOrd="0" destOrd="0" presId="urn:microsoft.com/office/officeart/2018/2/layout/IconVerticalSolidList"/>
    <dgm:cxn modelId="{15DE94A2-0962-1A48-AEE4-D4B1F0BB9D4F}" type="presOf" srcId="{14FFEA2F-CD3A-43AD-8550-4998597E01E7}" destId="{20EF2436-5A6D-4E5B-85EE-96468AFC45EE}" srcOrd="0" destOrd="0" presId="urn:microsoft.com/office/officeart/2018/2/layout/IconVerticalSolidList"/>
    <dgm:cxn modelId="{532B7AC4-E966-42CF-B2A9-267CBF5EFA40}" srcId="{A28AA8DF-1D77-4D36-9AB7-3B20E833A0AA}" destId="{DE01105F-72D0-4C7A-810B-FCD2DDDC976E}" srcOrd="0" destOrd="0" parTransId="{F2D242B1-9641-49A4-B0B1-542CE5C73366}" sibTransId="{2E6A020A-10D7-4E6C-B00D-623C545D4D4F}"/>
    <dgm:cxn modelId="{12BB6CD2-AF8E-4B09-957A-9468EE17E70C}" srcId="{A28AA8DF-1D77-4D36-9AB7-3B20E833A0AA}" destId="{14FFEA2F-CD3A-43AD-8550-4998597E01E7}" srcOrd="3" destOrd="0" parTransId="{842D5484-9F93-4ABE-9F1A-A2F922576D5D}" sibTransId="{9C1F72EB-BBEC-4E4A-AC0A-213192D6D1CC}"/>
    <dgm:cxn modelId="{43D702DC-424D-4F4E-9FA8-CE7AA9EA5F3C}" type="presOf" srcId="{DE01105F-72D0-4C7A-810B-FCD2DDDC976E}" destId="{18072FDB-9E44-4D96-B263-C0B22532A91B}" srcOrd="0" destOrd="0" presId="urn:microsoft.com/office/officeart/2018/2/layout/IconVerticalSolidList"/>
    <dgm:cxn modelId="{5BB99FE5-01B8-4693-9CB0-126B5BD03416}" srcId="{A28AA8DF-1D77-4D36-9AB7-3B20E833A0AA}" destId="{C9FDA518-0EBA-438F-AF98-B649C40A9856}" srcOrd="1" destOrd="0" parTransId="{C91F1B6B-CE7E-4D31-B08B-2113BC470A63}" sibTransId="{CDC5DAD4-424B-498D-A9AD-9F8FAA4B10C2}"/>
    <dgm:cxn modelId="{58631AEC-FA9C-CA44-A1F2-1AFFCCDC2BCE}" type="presOf" srcId="{9A2D2C4A-1D59-4347-9659-B5C46A76A6C4}" destId="{176C8A81-F10E-4D74-B6D9-9BCA373317CC}" srcOrd="0" destOrd="0" presId="urn:microsoft.com/office/officeart/2018/2/layout/IconVerticalSolidList"/>
    <dgm:cxn modelId="{E9AB8BEF-A601-4442-B614-C3A3CA6270A2}" srcId="{A28AA8DF-1D77-4D36-9AB7-3B20E833A0AA}" destId="{349349CB-88A7-48D4-8CA2-FC0E7E90EA01}" srcOrd="2" destOrd="0" parTransId="{489D264F-6DE0-40C4-B3DB-C775BC4E65F1}" sibTransId="{9DB6F193-0E84-4E78-A6E7-EC06678D3511}"/>
    <dgm:cxn modelId="{95AB78F7-D16F-4A1B-A99F-273D3915F045}" srcId="{A28AA8DF-1D77-4D36-9AB7-3B20E833A0AA}" destId="{1438F703-C90C-4068-9023-645FD097EE5A}" srcOrd="4" destOrd="0" parTransId="{49484751-81B8-40D1-A20C-FD060F1A390A}" sibTransId="{ABB0054C-EEE1-44CA-B7CF-962934F5565E}"/>
    <dgm:cxn modelId="{CBEE3C25-CC46-E34B-862B-AD96A6E01946}" type="presParOf" srcId="{C245EA39-103F-4EEB-8480-EC939710CB06}" destId="{F493A2BC-51F4-42E6-8879-503F5AD16C91}" srcOrd="0" destOrd="0" presId="urn:microsoft.com/office/officeart/2018/2/layout/IconVerticalSolidList"/>
    <dgm:cxn modelId="{A8B30724-AEB0-1D47-910B-C588F4243FCC}" type="presParOf" srcId="{F493A2BC-51F4-42E6-8879-503F5AD16C91}" destId="{7855B9A7-4333-4463-9EBF-19AA60BA8C1D}" srcOrd="0" destOrd="0" presId="urn:microsoft.com/office/officeart/2018/2/layout/IconVerticalSolidList"/>
    <dgm:cxn modelId="{0A57940C-6039-3748-84E3-56CB9A766819}" type="presParOf" srcId="{F493A2BC-51F4-42E6-8879-503F5AD16C91}" destId="{56E50843-4811-4F8C-AB3C-7AE3295E9BC1}" srcOrd="1" destOrd="0" presId="urn:microsoft.com/office/officeart/2018/2/layout/IconVerticalSolidList"/>
    <dgm:cxn modelId="{5C634F4A-1170-3A4D-BFC0-AA768A76165F}" type="presParOf" srcId="{F493A2BC-51F4-42E6-8879-503F5AD16C91}" destId="{1278EA75-735E-47C4-B7F2-36D4DF7A47B7}" srcOrd="2" destOrd="0" presId="urn:microsoft.com/office/officeart/2018/2/layout/IconVerticalSolidList"/>
    <dgm:cxn modelId="{C163F9D5-6588-3D45-A909-2DA1781C2BA4}" type="presParOf" srcId="{F493A2BC-51F4-42E6-8879-503F5AD16C91}" destId="{18072FDB-9E44-4D96-B263-C0B22532A91B}" srcOrd="3" destOrd="0" presId="urn:microsoft.com/office/officeart/2018/2/layout/IconVerticalSolidList"/>
    <dgm:cxn modelId="{844D0751-C34E-E341-B9E8-19F710CF6DDA}" type="presParOf" srcId="{C245EA39-103F-4EEB-8480-EC939710CB06}" destId="{EC9921F8-8C30-485D-A228-24DEB1F1BCCA}" srcOrd="1" destOrd="0" presId="urn:microsoft.com/office/officeart/2018/2/layout/IconVerticalSolidList"/>
    <dgm:cxn modelId="{86409ED5-7065-704F-92FB-0ED8AB788309}" type="presParOf" srcId="{C245EA39-103F-4EEB-8480-EC939710CB06}" destId="{1B182318-693F-4C42-B403-0D50C9710106}" srcOrd="2" destOrd="0" presId="urn:microsoft.com/office/officeart/2018/2/layout/IconVerticalSolidList"/>
    <dgm:cxn modelId="{88D9B780-8A0A-BC41-809E-474D2D02A720}" type="presParOf" srcId="{1B182318-693F-4C42-B403-0D50C9710106}" destId="{BDD005AA-A619-4967-BC3F-F081FC52102D}" srcOrd="0" destOrd="0" presId="urn:microsoft.com/office/officeart/2018/2/layout/IconVerticalSolidList"/>
    <dgm:cxn modelId="{12AC688C-D819-9749-94FC-76FDA67E3B83}" type="presParOf" srcId="{1B182318-693F-4C42-B403-0D50C9710106}" destId="{15758145-E1CF-4597-8B4E-DC9B9CF705F0}" srcOrd="1" destOrd="0" presId="urn:microsoft.com/office/officeart/2018/2/layout/IconVerticalSolidList"/>
    <dgm:cxn modelId="{F674D623-0589-3245-B482-59F215D6603E}" type="presParOf" srcId="{1B182318-693F-4C42-B403-0D50C9710106}" destId="{57A7A482-914B-4249-A65E-CFC09ECF6E13}" srcOrd="2" destOrd="0" presId="urn:microsoft.com/office/officeart/2018/2/layout/IconVerticalSolidList"/>
    <dgm:cxn modelId="{A97312E7-BFAA-314C-95C1-C64FC54453D3}" type="presParOf" srcId="{1B182318-693F-4C42-B403-0D50C9710106}" destId="{0E520FDA-4F6D-4769-9AFC-9DE30D8DA598}" srcOrd="3" destOrd="0" presId="urn:microsoft.com/office/officeart/2018/2/layout/IconVerticalSolidList"/>
    <dgm:cxn modelId="{E889D0DA-E1A0-E34F-B870-F5F9B82AFFE7}" type="presParOf" srcId="{C245EA39-103F-4EEB-8480-EC939710CB06}" destId="{6B066F94-6A33-4599-B39B-F9BBEA5CE2A4}" srcOrd="3" destOrd="0" presId="urn:microsoft.com/office/officeart/2018/2/layout/IconVerticalSolidList"/>
    <dgm:cxn modelId="{EA0A9771-B8F4-824C-B25E-55E91C0E1E59}" type="presParOf" srcId="{C245EA39-103F-4EEB-8480-EC939710CB06}" destId="{9CB367DB-5E3A-4411-A127-315072338505}" srcOrd="4" destOrd="0" presId="urn:microsoft.com/office/officeart/2018/2/layout/IconVerticalSolidList"/>
    <dgm:cxn modelId="{C2D7B342-6A61-DF43-BBB5-8B798D6B728F}" type="presParOf" srcId="{9CB367DB-5E3A-4411-A127-315072338505}" destId="{BC72D12B-835F-4D4D-8288-6A38E7C05B00}" srcOrd="0" destOrd="0" presId="urn:microsoft.com/office/officeart/2018/2/layout/IconVerticalSolidList"/>
    <dgm:cxn modelId="{96E6CB96-FB2C-9A43-AB0E-A7462013DA18}" type="presParOf" srcId="{9CB367DB-5E3A-4411-A127-315072338505}" destId="{EF40F6A8-06AD-437B-BFEF-9BE4BA4A7409}" srcOrd="1" destOrd="0" presId="urn:microsoft.com/office/officeart/2018/2/layout/IconVerticalSolidList"/>
    <dgm:cxn modelId="{86254311-EECB-6C47-9B9B-833E4A0287D5}" type="presParOf" srcId="{9CB367DB-5E3A-4411-A127-315072338505}" destId="{8B1643E3-D02F-4248-ADB1-3AFCE7CFED3B}" srcOrd="2" destOrd="0" presId="urn:microsoft.com/office/officeart/2018/2/layout/IconVerticalSolidList"/>
    <dgm:cxn modelId="{6BC1F9EF-F1A9-5245-92A2-A78FEEDBB48E}" type="presParOf" srcId="{9CB367DB-5E3A-4411-A127-315072338505}" destId="{1C90B4C1-978D-4B3B-8B4C-0B417B622F54}" srcOrd="3" destOrd="0" presId="urn:microsoft.com/office/officeart/2018/2/layout/IconVerticalSolidList"/>
    <dgm:cxn modelId="{927126DE-74C9-B04E-9A2C-BF97A4C681FC}" type="presParOf" srcId="{C245EA39-103F-4EEB-8480-EC939710CB06}" destId="{6E4FF238-CEF2-4E24-A4E0-4AA321B3C2B3}" srcOrd="5" destOrd="0" presId="urn:microsoft.com/office/officeart/2018/2/layout/IconVerticalSolidList"/>
    <dgm:cxn modelId="{52D50F23-FF64-C24F-8D1D-B1452857F144}" type="presParOf" srcId="{C245EA39-103F-4EEB-8480-EC939710CB06}" destId="{21F48E7A-772D-40A3-82F8-2B76ACCC216E}" srcOrd="6" destOrd="0" presId="urn:microsoft.com/office/officeart/2018/2/layout/IconVerticalSolidList"/>
    <dgm:cxn modelId="{4BA0560D-E945-BC42-85FC-86154BF72331}" type="presParOf" srcId="{21F48E7A-772D-40A3-82F8-2B76ACCC216E}" destId="{1480D189-5B7C-4D0B-B475-759FDE906C7E}" srcOrd="0" destOrd="0" presId="urn:microsoft.com/office/officeart/2018/2/layout/IconVerticalSolidList"/>
    <dgm:cxn modelId="{0928EC0F-8966-974E-A027-2368DFA33E67}" type="presParOf" srcId="{21F48E7A-772D-40A3-82F8-2B76ACCC216E}" destId="{01D73105-D00F-4C20-982C-54D237C00B1A}" srcOrd="1" destOrd="0" presId="urn:microsoft.com/office/officeart/2018/2/layout/IconVerticalSolidList"/>
    <dgm:cxn modelId="{FCD9622F-CD95-D746-BF16-6252737D4D57}" type="presParOf" srcId="{21F48E7A-772D-40A3-82F8-2B76ACCC216E}" destId="{CB6A4753-5A0A-4B57-A249-BDFCD47B45C9}" srcOrd="2" destOrd="0" presId="urn:microsoft.com/office/officeart/2018/2/layout/IconVerticalSolidList"/>
    <dgm:cxn modelId="{71C2A48B-CF8B-D748-9831-66AF8D1D26DE}" type="presParOf" srcId="{21F48E7A-772D-40A3-82F8-2B76ACCC216E}" destId="{20EF2436-5A6D-4E5B-85EE-96468AFC45EE}" srcOrd="3" destOrd="0" presId="urn:microsoft.com/office/officeart/2018/2/layout/IconVerticalSolidList"/>
    <dgm:cxn modelId="{C543BED4-816E-E64E-BB12-08AA47ADB422}" type="presParOf" srcId="{C245EA39-103F-4EEB-8480-EC939710CB06}" destId="{091F5ECF-8F88-49F3-90CB-F4B8267D142D}" srcOrd="7" destOrd="0" presId="urn:microsoft.com/office/officeart/2018/2/layout/IconVerticalSolidList"/>
    <dgm:cxn modelId="{49CA2004-9308-4E4D-B231-4146F96F07DD}" type="presParOf" srcId="{C245EA39-103F-4EEB-8480-EC939710CB06}" destId="{C3AC2423-8D80-46D1-A8D7-6FAF61A94A23}" srcOrd="8" destOrd="0" presId="urn:microsoft.com/office/officeart/2018/2/layout/IconVerticalSolidList"/>
    <dgm:cxn modelId="{B29B8312-9ED8-3147-82BC-DCEC40AB407F}" type="presParOf" srcId="{C3AC2423-8D80-46D1-A8D7-6FAF61A94A23}" destId="{1D685AC1-0FFA-46B9-BA03-92CFB0D72B08}" srcOrd="0" destOrd="0" presId="urn:microsoft.com/office/officeart/2018/2/layout/IconVerticalSolidList"/>
    <dgm:cxn modelId="{EC8D165A-D202-1B4C-B9FC-3A963A499F70}" type="presParOf" srcId="{C3AC2423-8D80-46D1-A8D7-6FAF61A94A23}" destId="{CC33B6C6-C3BD-4030-B2A5-15F96CB02A05}" srcOrd="1" destOrd="0" presId="urn:microsoft.com/office/officeart/2018/2/layout/IconVerticalSolidList"/>
    <dgm:cxn modelId="{94B5711F-8CEF-9246-8B75-E3CC8239DB81}" type="presParOf" srcId="{C3AC2423-8D80-46D1-A8D7-6FAF61A94A23}" destId="{48366F02-E954-4DAE-B1C8-5299C63646B4}" srcOrd="2" destOrd="0" presId="urn:microsoft.com/office/officeart/2018/2/layout/IconVerticalSolidList"/>
    <dgm:cxn modelId="{171D2AC7-AF35-9E43-B1BD-52B1AAFB1DEE}" type="presParOf" srcId="{C3AC2423-8D80-46D1-A8D7-6FAF61A94A23}" destId="{5B93CD45-0387-4F84-A2B4-8604FA9177DF}" srcOrd="3" destOrd="0" presId="urn:microsoft.com/office/officeart/2018/2/layout/IconVerticalSolidList"/>
    <dgm:cxn modelId="{4CE228B3-17D9-0744-87F7-A923B8820930}" type="presParOf" srcId="{C245EA39-103F-4EEB-8480-EC939710CB06}" destId="{23CDDECC-AAEF-422E-BDA9-E458844C90B8}" srcOrd="9" destOrd="0" presId="urn:microsoft.com/office/officeart/2018/2/layout/IconVerticalSolidList"/>
    <dgm:cxn modelId="{E019E6C6-E694-F54B-B10A-27099336BF31}" type="presParOf" srcId="{C245EA39-103F-4EEB-8480-EC939710CB06}" destId="{275F3C81-7D46-44B9-9081-0D2079E3AD4D}" srcOrd="10" destOrd="0" presId="urn:microsoft.com/office/officeart/2018/2/layout/IconVerticalSolidList"/>
    <dgm:cxn modelId="{8A82AB01-DE41-5B43-8D9C-EDF300BAC199}" type="presParOf" srcId="{275F3C81-7D46-44B9-9081-0D2079E3AD4D}" destId="{00F909B7-E69E-482F-8B31-D376F0683425}" srcOrd="0" destOrd="0" presId="urn:microsoft.com/office/officeart/2018/2/layout/IconVerticalSolidList"/>
    <dgm:cxn modelId="{68CDE10C-57F3-FF4A-B62E-C319EC8951C0}" type="presParOf" srcId="{275F3C81-7D46-44B9-9081-0D2079E3AD4D}" destId="{A62352D4-06B9-4010-88F6-E3A752D6319F}" srcOrd="1" destOrd="0" presId="urn:microsoft.com/office/officeart/2018/2/layout/IconVerticalSolidList"/>
    <dgm:cxn modelId="{B07539E2-6074-884D-AAC1-A1C86299B212}" type="presParOf" srcId="{275F3C81-7D46-44B9-9081-0D2079E3AD4D}" destId="{B290DC85-7179-429D-93FA-4DC5DB3F625E}" srcOrd="2" destOrd="0" presId="urn:microsoft.com/office/officeart/2018/2/layout/IconVerticalSolidList"/>
    <dgm:cxn modelId="{AD6CC1C8-C86E-D547-9406-5F709071F2C0}" type="presParOf" srcId="{275F3C81-7D46-44B9-9081-0D2079E3AD4D}" destId="{176C8A81-F10E-4D74-B6D9-9BCA373317CC}"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BDA2CE1-0ED9-4857-B36A-1ACA5383F6A8}" type="doc">
      <dgm:prSet loTypeId="urn:microsoft.com/office/officeart/2008/layout/LinedList" loCatId="list" qsTypeId="urn:microsoft.com/office/officeart/2005/8/quickstyle/simple4" qsCatId="simple" csTypeId="urn:microsoft.com/office/officeart/2005/8/colors/accent2_2" csCatId="accent2" phldr="1"/>
      <dgm:spPr/>
      <dgm:t>
        <a:bodyPr/>
        <a:lstStyle/>
        <a:p>
          <a:endParaRPr lang="en-US"/>
        </a:p>
      </dgm:t>
    </dgm:pt>
    <dgm:pt modelId="{89FC91A8-B6E6-4F53-A574-550E196EDCBE}">
      <dgm:prSet/>
      <dgm:spPr/>
      <dgm:t>
        <a:bodyPr/>
        <a:lstStyle/>
        <a:p>
          <a:r>
            <a:rPr lang="en-GB" dirty="0"/>
            <a:t>There would be NO water to import!</a:t>
          </a:r>
          <a:endParaRPr lang="en-US" dirty="0"/>
        </a:p>
      </dgm:t>
    </dgm:pt>
    <dgm:pt modelId="{FEF5209E-669F-4F6C-BD0C-F99536A7DFAB}" type="parTrans" cxnId="{10195F93-18A1-4C51-94D9-E4D2254CAF9E}">
      <dgm:prSet/>
      <dgm:spPr/>
      <dgm:t>
        <a:bodyPr/>
        <a:lstStyle/>
        <a:p>
          <a:endParaRPr lang="en-US"/>
        </a:p>
      </dgm:t>
    </dgm:pt>
    <dgm:pt modelId="{0E52517A-B376-42B8-8081-A16DF3D1D905}" type="sibTrans" cxnId="{10195F93-18A1-4C51-94D9-E4D2254CAF9E}">
      <dgm:prSet/>
      <dgm:spPr/>
      <dgm:t>
        <a:bodyPr/>
        <a:lstStyle/>
        <a:p>
          <a:endParaRPr lang="en-US"/>
        </a:p>
      </dgm:t>
    </dgm:pt>
    <dgm:pt modelId="{07433072-AA88-4453-BF19-A931D88C1152}">
      <dgm:prSet/>
      <dgm:spPr/>
      <dgm:t>
        <a:bodyPr/>
        <a:lstStyle/>
        <a:p>
          <a:r>
            <a:rPr lang="en-GB" dirty="0"/>
            <a:t>We cannot afford it</a:t>
          </a:r>
          <a:endParaRPr lang="en-US" dirty="0"/>
        </a:p>
      </dgm:t>
    </dgm:pt>
    <dgm:pt modelId="{958BCCAF-E20F-4492-968C-D780883318DB}" type="parTrans" cxnId="{CB7C3EA0-FF29-4C43-98C2-4BCADB4F71ED}">
      <dgm:prSet/>
      <dgm:spPr/>
      <dgm:t>
        <a:bodyPr/>
        <a:lstStyle/>
        <a:p>
          <a:endParaRPr lang="en-US"/>
        </a:p>
      </dgm:t>
    </dgm:pt>
    <dgm:pt modelId="{C7F0C658-7A35-42D1-A8FB-2463214962B5}" type="sibTrans" cxnId="{CB7C3EA0-FF29-4C43-98C2-4BCADB4F71ED}">
      <dgm:prSet/>
      <dgm:spPr/>
      <dgm:t>
        <a:bodyPr/>
        <a:lstStyle/>
        <a:p>
          <a:endParaRPr lang="en-US"/>
        </a:p>
      </dgm:t>
    </dgm:pt>
    <dgm:pt modelId="{DC7EF6FE-61A9-9E4D-B758-A2670A24325F}">
      <dgm:prSet/>
      <dgm:spPr/>
      <dgm:t>
        <a:bodyPr/>
        <a:lstStyle/>
        <a:p>
          <a:r>
            <a:rPr lang="en-US" dirty="0"/>
            <a:t> Turbidity  5 Nephelometric Units (NTU)</a:t>
          </a:r>
          <a:endParaRPr lang="en-GB" dirty="0"/>
        </a:p>
      </dgm:t>
    </dgm:pt>
    <dgm:pt modelId="{593160F3-3B68-8C47-9ED7-B4E1857EDA31}" type="parTrans" cxnId="{209B5468-935D-D042-955A-ADDF316EDAFD}">
      <dgm:prSet/>
      <dgm:spPr/>
      <dgm:t>
        <a:bodyPr/>
        <a:lstStyle/>
        <a:p>
          <a:endParaRPr lang="en-GB"/>
        </a:p>
      </dgm:t>
    </dgm:pt>
    <dgm:pt modelId="{C884A2ED-0C5B-6849-A6B4-07A7334214C1}" type="sibTrans" cxnId="{209B5468-935D-D042-955A-ADDF316EDAFD}">
      <dgm:prSet/>
      <dgm:spPr/>
      <dgm:t>
        <a:bodyPr/>
        <a:lstStyle/>
        <a:p>
          <a:endParaRPr lang="en-GB"/>
        </a:p>
      </dgm:t>
    </dgm:pt>
    <dgm:pt modelId="{A91129AE-28AC-7F4B-81B5-286FA8789102}" type="pres">
      <dgm:prSet presAssocID="{0BDA2CE1-0ED9-4857-B36A-1ACA5383F6A8}" presName="vert0" presStyleCnt="0">
        <dgm:presLayoutVars>
          <dgm:dir/>
          <dgm:animOne val="branch"/>
          <dgm:animLvl val="lvl"/>
        </dgm:presLayoutVars>
      </dgm:prSet>
      <dgm:spPr/>
    </dgm:pt>
    <dgm:pt modelId="{706D2B81-3B0B-F141-A59A-44AABCF63692}" type="pres">
      <dgm:prSet presAssocID="{89FC91A8-B6E6-4F53-A574-550E196EDCBE}" presName="thickLine" presStyleLbl="alignNode1" presStyleIdx="0" presStyleCnt="3"/>
      <dgm:spPr/>
    </dgm:pt>
    <dgm:pt modelId="{DF6BBE28-D82F-144B-9793-8F51252F301B}" type="pres">
      <dgm:prSet presAssocID="{89FC91A8-B6E6-4F53-A574-550E196EDCBE}" presName="horz1" presStyleCnt="0"/>
      <dgm:spPr/>
    </dgm:pt>
    <dgm:pt modelId="{3E3DAFE5-A148-7D40-8662-BE668E30F0C5}" type="pres">
      <dgm:prSet presAssocID="{89FC91A8-B6E6-4F53-A574-550E196EDCBE}" presName="tx1" presStyleLbl="revTx" presStyleIdx="0" presStyleCnt="3"/>
      <dgm:spPr/>
    </dgm:pt>
    <dgm:pt modelId="{953F3B84-B534-4A42-BED6-CA8E79042E41}" type="pres">
      <dgm:prSet presAssocID="{89FC91A8-B6E6-4F53-A574-550E196EDCBE}" presName="vert1" presStyleCnt="0"/>
      <dgm:spPr/>
    </dgm:pt>
    <dgm:pt modelId="{36F6D804-819E-254B-B5A5-703B0E4DF669}" type="pres">
      <dgm:prSet presAssocID="{07433072-AA88-4453-BF19-A931D88C1152}" presName="thickLine" presStyleLbl="alignNode1" presStyleIdx="1" presStyleCnt="3"/>
      <dgm:spPr/>
    </dgm:pt>
    <dgm:pt modelId="{FD2C0C10-6ECC-DF4E-9754-99F283564C3F}" type="pres">
      <dgm:prSet presAssocID="{07433072-AA88-4453-BF19-A931D88C1152}" presName="horz1" presStyleCnt="0"/>
      <dgm:spPr/>
    </dgm:pt>
    <dgm:pt modelId="{3A2E3EAA-F2AA-0344-8F3F-3637C755AA1B}" type="pres">
      <dgm:prSet presAssocID="{07433072-AA88-4453-BF19-A931D88C1152}" presName="tx1" presStyleLbl="revTx" presStyleIdx="1" presStyleCnt="3"/>
      <dgm:spPr/>
    </dgm:pt>
    <dgm:pt modelId="{44C865D8-553A-EC45-AADB-9CF17B951765}" type="pres">
      <dgm:prSet presAssocID="{07433072-AA88-4453-BF19-A931D88C1152}" presName="vert1" presStyleCnt="0"/>
      <dgm:spPr/>
    </dgm:pt>
    <dgm:pt modelId="{9A12BEB5-EE69-3048-B572-60ECDDCEE8B8}" type="pres">
      <dgm:prSet presAssocID="{DC7EF6FE-61A9-9E4D-B758-A2670A24325F}" presName="thickLine" presStyleLbl="alignNode1" presStyleIdx="2" presStyleCnt="3"/>
      <dgm:spPr/>
    </dgm:pt>
    <dgm:pt modelId="{85B10875-1D3D-DE40-AED5-3E8BE2125D49}" type="pres">
      <dgm:prSet presAssocID="{DC7EF6FE-61A9-9E4D-B758-A2670A24325F}" presName="horz1" presStyleCnt="0"/>
      <dgm:spPr/>
    </dgm:pt>
    <dgm:pt modelId="{A7EB2872-EDC0-F045-884C-52B84FD90C9B}" type="pres">
      <dgm:prSet presAssocID="{DC7EF6FE-61A9-9E4D-B758-A2670A24325F}" presName="tx1" presStyleLbl="revTx" presStyleIdx="2" presStyleCnt="3"/>
      <dgm:spPr/>
    </dgm:pt>
    <dgm:pt modelId="{1DD00DF4-B329-8842-BCA8-00C19CFD04A2}" type="pres">
      <dgm:prSet presAssocID="{DC7EF6FE-61A9-9E4D-B758-A2670A24325F}" presName="vert1" presStyleCnt="0"/>
      <dgm:spPr/>
    </dgm:pt>
  </dgm:ptLst>
  <dgm:cxnLst>
    <dgm:cxn modelId="{DBF72930-BE97-A14B-8481-6DFF3DA72C4A}" type="presOf" srcId="{89FC91A8-B6E6-4F53-A574-550E196EDCBE}" destId="{3E3DAFE5-A148-7D40-8662-BE668E30F0C5}" srcOrd="0" destOrd="0" presId="urn:microsoft.com/office/officeart/2008/layout/LinedList"/>
    <dgm:cxn modelId="{AF47BE40-77D4-FE4E-8A46-1D124D10295F}" type="presOf" srcId="{07433072-AA88-4453-BF19-A931D88C1152}" destId="{3A2E3EAA-F2AA-0344-8F3F-3637C755AA1B}" srcOrd="0" destOrd="0" presId="urn:microsoft.com/office/officeart/2008/layout/LinedList"/>
    <dgm:cxn modelId="{209B5468-935D-D042-955A-ADDF316EDAFD}" srcId="{0BDA2CE1-0ED9-4857-B36A-1ACA5383F6A8}" destId="{DC7EF6FE-61A9-9E4D-B758-A2670A24325F}" srcOrd="2" destOrd="0" parTransId="{593160F3-3B68-8C47-9ED7-B4E1857EDA31}" sibTransId="{C884A2ED-0C5B-6849-A6B4-07A7334214C1}"/>
    <dgm:cxn modelId="{AD681855-852A-F64B-8DEA-18E360DA001A}" type="presOf" srcId="{DC7EF6FE-61A9-9E4D-B758-A2670A24325F}" destId="{A7EB2872-EDC0-F045-884C-52B84FD90C9B}" srcOrd="0" destOrd="0" presId="urn:microsoft.com/office/officeart/2008/layout/LinedList"/>
    <dgm:cxn modelId="{10195F93-18A1-4C51-94D9-E4D2254CAF9E}" srcId="{0BDA2CE1-0ED9-4857-B36A-1ACA5383F6A8}" destId="{89FC91A8-B6E6-4F53-A574-550E196EDCBE}" srcOrd="0" destOrd="0" parTransId="{FEF5209E-669F-4F6C-BD0C-F99536A7DFAB}" sibTransId="{0E52517A-B376-42B8-8081-A16DF3D1D905}"/>
    <dgm:cxn modelId="{CB7C3EA0-FF29-4C43-98C2-4BCADB4F71ED}" srcId="{0BDA2CE1-0ED9-4857-B36A-1ACA5383F6A8}" destId="{07433072-AA88-4453-BF19-A931D88C1152}" srcOrd="1" destOrd="0" parTransId="{958BCCAF-E20F-4492-968C-D780883318DB}" sibTransId="{C7F0C658-7A35-42D1-A8FB-2463214962B5}"/>
    <dgm:cxn modelId="{AFDF82FF-9B7F-BE42-844F-D873285ED5B5}" type="presOf" srcId="{0BDA2CE1-0ED9-4857-B36A-1ACA5383F6A8}" destId="{A91129AE-28AC-7F4B-81B5-286FA8789102}" srcOrd="0" destOrd="0" presId="urn:microsoft.com/office/officeart/2008/layout/LinedList"/>
    <dgm:cxn modelId="{C743CB0E-2B7F-BF48-9CAA-FF225344190D}" type="presParOf" srcId="{A91129AE-28AC-7F4B-81B5-286FA8789102}" destId="{706D2B81-3B0B-F141-A59A-44AABCF63692}" srcOrd="0" destOrd="0" presId="urn:microsoft.com/office/officeart/2008/layout/LinedList"/>
    <dgm:cxn modelId="{312478F9-C17C-7641-8C6C-21EA59AF5A35}" type="presParOf" srcId="{A91129AE-28AC-7F4B-81B5-286FA8789102}" destId="{DF6BBE28-D82F-144B-9793-8F51252F301B}" srcOrd="1" destOrd="0" presId="urn:microsoft.com/office/officeart/2008/layout/LinedList"/>
    <dgm:cxn modelId="{081BDB80-EB68-3942-991B-668BB58620E5}" type="presParOf" srcId="{DF6BBE28-D82F-144B-9793-8F51252F301B}" destId="{3E3DAFE5-A148-7D40-8662-BE668E30F0C5}" srcOrd="0" destOrd="0" presId="urn:microsoft.com/office/officeart/2008/layout/LinedList"/>
    <dgm:cxn modelId="{C9AFB3E2-B4CC-1148-BBF2-06FF02E0308D}" type="presParOf" srcId="{DF6BBE28-D82F-144B-9793-8F51252F301B}" destId="{953F3B84-B534-4A42-BED6-CA8E79042E41}" srcOrd="1" destOrd="0" presId="urn:microsoft.com/office/officeart/2008/layout/LinedList"/>
    <dgm:cxn modelId="{AE30753C-D9A5-CE4F-A194-AFD3A31C66FC}" type="presParOf" srcId="{A91129AE-28AC-7F4B-81B5-286FA8789102}" destId="{36F6D804-819E-254B-B5A5-703B0E4DF669}" srcOrd="2" destOrd="0" presId="urn:microsoft.com/office/officeart/2008/layout/LinedList"/>
    <dgm:cxn modelId="{BD6E6B11-83F3-5E47-89EE-7E421EB26A5F}" type="presParOf" srcId="{A91129AE-28AC-7F4B-81B5-286FA8789102}" destId="{FD2C0C10-6ECC-DF4E-9754-99F283564C3F}" srcOrd="3" destOrd="0" presId="urn:microsoft.com/office/officeart/2008/layout/LinedList"/>
    <dgm:cxn modelId="{03CD2163-5BC1-5344-AF9D-24EFDE28AE03}" type="presParOf" srcId="{FD2C0C10-6ECC-DF4E-9754-99F283564C3F}" destId="{3A2E3EAA-F2AA-0344-8F3F-3637C755AA1B}" srcOrd="0" destOrd="0" presId="urn:microsoft.com/office/officeart/2008/layout/LinedList"/>
    <dgm:cxn modelId="{8EAB69D2-5D89-4140-8704-457BB681FD01}" type="presParOf" srcId="{FD2C0C10-6ECC-DF4E-9754-99F283564C3F}" destId="{44C865D8-553A-EC45-AADB-9CF17B951765}" srcOrd="1" destOrd="0" presId="urn:microsoft.com/office/officeart/2008/layout/LinedList"/>
    <dgm:cxn modelId="{7440A986-25F9-674E-AEEC-11892533406A}" type="presParOf" srcId="{A91129AE-28AC-7F4B-81B5-286FA8789102}" destId="{9A12BEB5-EE69-3048-B572-60ECDDCEE8B8}" srcOrd="4" destOrd="0" presId="urn:microsoft.com/office/officeart/2008/layout/LinedList"/>
    <dgm:cxn modelId="{ECE67105-6C1E-AB47-AD51-51AC70D5A9C4}" type="presParOf" srcId="{A91129AE-28AC-7F4B-81B5-286FA8789102}" destId="{85B10875-1D3D-DE40-AED5-3E8BE2125D49}" srcOrd="5" destOrd="0" presId="urn:microsoft.com/office/officeart/2008/layout/LinedList"/>
    <dgm:cxn modelId="{9EA45710-E62E-9D48-BBB3-65EF8033F668}" type="presParOf" srcId="{85B10875-1D3D-DE40-AED5-3E8BE2125D49}" destId="{A7EB2872-EDC0-F045-884C-52B84FD90C9B}" srcOrd="0" destOrd="0" presId="urn:microsoft.com/office/officeart/2008/layout/LinedList"/>
    <dgm:cxn modelId="{DBCB2937-BFFA-7840-BDBE-33BD16CB7729}" type="presParOf" srcId="{85B10875-1D3D-DE40-AED5-3E8BE2125D49}" destId="{1DD00DF4-B329-8842-BCA8-00C19CFD04A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202B77F-C6FD-4D93-931A-36BD67397475}"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791C72BF-7D31-4193-B6EC-E1A3D239AB05}">
      <dgm:prSet/>
      <dgm:spPr/>
      <dgm:t>
        <a:bodyPr/>
        <a:lstStyle/>
        <a:p>
          <a:r>
            <a:rPr lang="en-GB"/>
            <a:t>Lack of political will and commitment to enforce existing laws and regulations.</a:t>
          </a:r>
          <a:endParaRPr lang="en-US"/>
        </a:p>
      </dgm:t>
    </dgm:pt>
    <dgm:pt modelId="{999F8613-2CCB-427B-9C04-C0DD7BE2D2DB}" type="parTrans" cxnId="{DCBD0010-774C-4F80-BE52-0AD97F09DEB3}">
      <dgm:prSet/>
      <dgm:spPr/>
      <dgm:t>
        <a:bodyPr/>
        <a:lstStyle/>
        <a:p>
          <a:endParaRPr lang="en-US"/>
        </a:p>
      </dgm:t>
    </dgm:pt>
    <dgm:pt modelId="{7D9FDD29-F246-48AF-B43C-39F10E71B911}" type="sibTrans" cxnId="{DCBD0010-774C-4F80-BE52-0AD97F09DEB3}">
      <dgm:prSet/>
      <dgm:spPr/>
      <dgm:t>
        <a:bodyPr/>
        <a:lstStyle/>
        <a:p>
          <a:endParaRPr lang="en-US"/>
        </a:p>
      </dgm:t>
    </dgm:pt>
    <dgm:pt modelId="{B658F5CC-CB2D-4C56-AFCB-21B88EBBEFEF}">
      <dgm:prSet custT="1"/>
      <dgm:spPr/>
      <dgm:t>
        <a:bodyPr/>
        <a:lstStyle/>
        <a:p>
          <a:r>
            <a:rPr lang="en-GB" sz="1800" b="1" i="1" dirty="0"/>
            <a:t>“</a:t>
          </a:r>
          <a:r>
            <a:rPr lang="en-GB" sz="2400" b="1" i="1" dirty="0">
              <a:solidFill>
                <a:srgbClr val="FF0000"/>
              </a:solidFill>
              <a:highlight>
                <a:srgbClr val="FFFF00"/>
              </a:highlight>
            </a:rPr>
            <a:t>The Fire Fighters are the arsonists” -</a:t>
          </a:r>
          <a:r>
            <a:rPr lang="en-GB" sz="2400" b="1" i="1" dirty="0" err="1">
              <a:solidFill>
                <a:srgbClr val="FF0000"/>
              </a:solidFill>
              <a:highlight>
                <a:srgbClr val="FFFF00"/>
              </a:highlight>
            </a:rPr>
            <a:t>Awula</a:t>
          </a:r>
          <a:r>
            <a:rPr lang="en-GB" sz="2400" b="1" i="1" dirty="0">
              <a:solidFill>
                <a:srgbClr val="FF0000"/>
              </a:solidFill>
              <a:highlight>
                <a:srgbClr val="FFFF00"/>
              </a:highlight>
            </a:rPr>
            <a:t> Serwah</a:t>
          </a:r>
          <a:endParaRPr lang="en-US" sz="1800" dirty="0">
            <a:solidFill>
              <a:srgbClr val="FF0000"/>
            </a:solidFill>
            <a:highlight>
              <a:srgbClr val="FFFF00"/>
            </a:highlight>
          </a:endParaRPr>
        </a:p>
      </dgm:t>
    </dgm:pt>
    <dgm:pt modelId="{366E010F-1DCC-4117-8C9A-16F67FD9AB5B}" type="parTrans" cxnId="{558158A1-603A-407B-BB7C-1B6025228949}">
      <dgm:prSet/>
      <dgm:spPr/>
      <dgm:t>
        <a:bodyPr/>
        <a:lstStyle/>
        <a:p>
          <a:endParaRPr lang="en-US"/>
        </a:p>
      </dgm:t>
    </dgm:pt>
    <dgm:pt modelId="{180D5D79-2D1E-4D89-8CE3-FEE5706D9BDD}" type="sibTrans" cxnId="{558158A1-603A-407B-BB7C-1B6025228949}">
      <dgm:prSet/>
      <dgm:spPr/>
      <dgm:t>
        <a:bodyPr/>
        <a:lstStyle/>
        <a:p>
          <a:endParaRPr lang="en-US"/>
        </a:p>
      </dgm:t>
    </dgm:pt>
    <dgm:pt modelId="{0EFD0BA3-DF66-4811-8434-FE01378FD04A}">
      <dgm:prSet/>
      <dgm:spPr/>
      <dgm:t>
        <a:bodyPr/>
        <a:lstStyle/>
        <a:p>
          <a:r>
            <a:rPr lang="en-GB" dirty="0"/>
            <a:t>The self poisoning of Ghanaians </a:t>
          </a:r>
          <a:endParaRPr lang="en-US" dirty="0"/>
        </a:p>
      </dgm:t>
    </dgm:pt>
    <dgm:pt modelId="{2F0CD853-B788-4503-AD68-054FDDA74E4D}" type="parTrans" cxnId="{BFF7999F-EE23-43BB-92AC-C31CDCF7F740}">
      <dgm:prSet/>
      <dgm:spPr/>
      <dgm:t>
        <a:bodyPr/>
        <a:lstStyle/>
        <a:p>
          <a:endParaRPr lang="en-US"/>
        </a:p>
      </dgm:t>
    </dgm:pt>
    <dgm:pt modelId="{76A0AE13-DD1A-4949-A325-C27F73CABF46}" type="sibTrans" cxnId="{BFF7999F-EE23-43BB-92AC-C31CDCF7F740}">
      <dgm:prSet/>
      <dgm:spPr/>
      <dgm:t>
        <a:bodyPr/>
        <a:lstStyle/>
        <a:p>
          <a:endParaRPr lang="en-US"/>
        </a:p>
      </dgm:t>
    </dgm:pt>
    <dgm:pt modelId="{1A6FDF3D-BFBE-4A30-9CD1-A3F2EDA7D5C8}">
      <dgm:prSet/>
      <dgm:spPr/>
      <dgm:t>
        <a:bodyPr/>
        <a:lstStyle/>
        <a:p>
          <a:r>
            <a:rPr lang="en-GB" dirty="0"/>
            <a:t>The need for accountability from leaders; citizens must hold them responsible for environmental degradation.</a:t>
          </a:r>
          <a:endParaRPr lang="en-US" dirty="0"/>
        </a:p>
      </dgm:t>
    </dgm:pt>
    <dgm:pt modelId="{434775C3-5476-46FB-9ECA-02C80F3DB096}" type="parTrans" cxnId="{A8D19A5E-1C68-4BE3-AA19-21FA7E62CE26}">
      <dgm:prSet/>
      <dgm:spPr/>
      <dgm:t>
        <a:bodyPr/>
        <a:lstStyle/>
        <a:p>
          <a:endParaRPr lang="en-US"/>
        </a:p>
      </dgm:t>
    </dgm:pt>
    <dgm:pt modelId="{AE7915DC-3515-442B-88B3-DC7A45639EAA}" type="sibTrans" cxnId="{A8D19A5E-1C68-4BE3-AA19-21FA7E62CE26}">
      <dgm:prSet/>
      <dgm:spPr/>
      <dgm:t>
        <a:bodyPr/>
        <a:lstStyle/>
        <a:p>
          <a:endParaRPr lang="en-US"/>
        </a:p>
      </dgm:t>
    </dgm:pt>
    <dgm:pt modelId="{C7CF49AF-B048-4612-9679-9BE971C17425}">
      <dgm:prSet/>
      <dgm:spPr/>
      <dgm:t>
        <a:bodyPr/>
        <a:lstStyle/>
        <a:p>
          <a:r>
            <a:rPr lang="en-GB"/>
            <a:t>Galamsey transcends political colours; everyone is affected.</a:t>
          </a:r>
          <a:endParaRPr lang="en-US"/>
        </a:p>
      </dgm:t>
    </dgm:pt>
    <dgm:pt modelId="{D5F9D787-67CE-4A7F-8288-C5BCC1CC31DF}" type="parTrans" cxnId="{E880AD9C-0979-4AFB-A8CC-01AA5CA48625}">
      <dgm:prSet/>
      <dgm:spPr/>
      <dgm:t>
        <a:bodyPr/>
        <a:lstStyle/>
        <a:p>
          <a:endParaRPr lang="en-US"/>
        </a:p>
      </dgm:t>
    </dgm:pt>
    <dgm:pt modelId="{128E2760-36BD-4C1F-A736-6083D01DD4E2}" type="sibTrans" cxnId="{E880AD9C-0979-4AFB-A8CC-01AA5CA48625}">
      <dgm:prSet/>
      <dgm:spPr/>
      <dgm:t>
        <a:bodyPr/>
        <a:lstStyle/>
        <a:p>
          <a:endParaRPr lang="en-US"/>
        </a:p>
      </dgm:t>
    </dgm:pt>
    <dgm:pt modelId="{319E60C4-FA65-4BEF-A91F-4108851A46C2}">
      <dgm:prSet/>
      <dgm:spPr/>
      <dgm:t>
        <a:bodyPr/>
        <a:lstStyle/>
        <a:p>
          <a:r>
            <a:rPr lang="en-GH"/>
            <a:t>Colonial masters were not this wicked.</a:t>
          </a:r>
          <a:endParaRPr lang="en-US"/>
        </a:p>
      </dgm:t>
    </dgm:pt>
    <dgm:pt modelId="{17DDB5A2-CFF0-40A5-BD6A-03A85C439F0D}" type="parTrans" cxnId="{D1516A79-2524-44DC-BD02-6511F1AAD834}">
      <dgm:prSet/>
      <dgm:spPr/>
      <dgm:t>
        <a:bodyPr/>
        <a:lstStyle/>
        <a:p>
          <a:endParaRPr lang="en-US"/>
        </a:p>
      </dgm:t>
    </dgm:pt>
    <dgm:pt modelId="{EA107240-0760-4E92-BC11-BE7234A1782A}" type="sibTrans" cxnId="{D1516A79-2524-44DC-BD02-6511F1AAD834}">
      <dgm:prSet/>
      <dgm:spPr/>
      <dgm:t>
        <a:bodyPr/>
        <a:lstStyle/>
        <a:p>
          <a:endParaRPr lang="en-US"/>
        </a:p>
      </dgm:t>
    </dgm:pt>
    <dgm:pt modelId="{0B9F61DB-8A1F-43A4-B981-2974613E019A}">
      <dgm:prSet/>
      <dgm:spPr/>
      <dgm:t>
        <a:bodyPr/>
        <a:lstStyle/>
        <a:p>
          <a:r>
            <a:rPr lang="en-GH"/>
            <a:t>Post Independence – Restrict Mining to Underground &amp; Farming others above Ground</a:t>
          </a:r>
          <a:endParaRPr lang="en-US"/>
        </a:p>
      </dgm:t>
    </dgm:pt>
    <dgm:pt modelId="{B78322F3-E57A-4FB9-9B7B-038B4F380421}" type="parTrans" cxnId="{14D52710-6868-4789-A0D9-5DABC8D8742A}">
      <dgm:prSet/>
      <dgm:spPr/>
      <dgm:t>
        <a:bodyPr/>
        <a:lstStyle/>
        <a:p>
          <a:endParaRPr lang="en-US"/>
        </a:p>
      </dgm:t>
    </dgm:pt>
    <dgm:pt modelId="{186280E4-4458-422C-ABF2-9EF3013149DB}" type="sibTrans" cxnId="{14D52710-6868-4789-A0D9-5DABC8D8742A}">
      <dgm:prSet/>
      <dgm:spPr/>
      <dgm:t>
        <a:bodyPr/>
        <a:lstStyle/>
        <a:p>
          <a:endParaRPr lang="en-US"/>
        </a:p>
      </dgm:t>
    </dgm:pt>
    <dgm:pt modelId="{2869A0CA-B6FC-5541-B379-73FF4B4FCC95}" type="pres">
      <dgm:prSet presAssocID="{3202B77F-C6FD-4D93-931A-36BD67397475}" presName="linear" presStyleCnt="0">
        <dgm:presLayoutVars>
          <dgm:animLvl val="lvl"/>
          <dgm:resizeHandles val="exact"/>
        </dgm:presLayoutVars>
      </dgm:prSet>
      <dgm:spPr/>
    </dgm:pt>
    <dgm:pt modelId="{BB3EF852-2FE1-0D43-96DB-7DB654D3234D}" type="pres">
      <dgm:prSet presAssocID="{B658F5CC-CB2D-4C56-AFCB-21B88EBBEFEF}" presName="parentText" presStyleLbl="node1" presStyleIdx="0" presStyleCnt="7">
        <dgm:presLayoutVars>
          <dgm:chMax val="0"/>
          <dgm:bulletEnabled val="1"/>
        </dgm:presLayoutVars>
      </dgm:prSet>
      <dgm:spPr/>
    </dgm:pt>
    <dgm:pt modelId="{3142FE2B-FBC8-264B-B860-82C92F9DD330}" type="pres">
      <dgm:prSet presAssocID="{180D5D79-2D1E-4D89-8CE3-FEE5706D9BDD}" presName="spacer" presStyleCnt="0"/>
      <dgm:spPr/>
    </dgm:pt>
    <dgm:pt modelId="{B8C2925A-4287-C54A-A3AD-573EF564E0F0}" type="pres">
      <dgm:prSet presAssocID="{791C72BF-7D31-4193-B6EC-E1A3D239AB05}" presName="parentText" presStyleLbl="node1" presStyleIdx="1" presStyleCnt="7">
        <dgm:presLayoutVars>
          <dgm:chMax val="0"/>
          <dgm:bulletEnabled val="1"/>
        </dgm:presLayoutVars>
      </dgm:prSet>
      <dgm:spPr/>
    </dgm:pt>
    <dgm:pt modelId="{CE9F4CD6-98D8-354A-95C7-24B6E2DBDD47}" type="pres">
      <dgm:prSet presAssocID="{7D9FDD29-F246-48AF-B43C-39F10E71B911}" presName="spacer" presStyleCnt="0"/>
      <dgm:spPr/>
    </dgm:pt>
    <dgm:pt modelId="{9A81849A-5994-AC41-A2AF-81ABC94839E3}" type="pres">
      <dgm:prSet presAssocID="{0EFD0BA3-DF66-4811-8434-FE01378FD04A}" presName="parentText" presStyleLbl="node1" presStyleIdx="2" presStyleCnt="7">
        <dgm:presLayoutVars>
          <dgm:chMax val="0"/>
          <dgm:bulletEnabled val="1"/>
        </dgm:presLayoutVars>
      </dgm:prSet>
      <dgm:spPr/>
    </dgm:pt>
    <dgm:pt modelId="{4C6D7CE3-737A-FD4F-BC50-FDCF5D281027}" type="pres">
      <dgm:prSet presAssocID="{76A0AE13-DD1A-4949-A325-C27F73CABF46}" presName="spacer" presStyleCnt="0"/>
      <dgm:spPr/>
    </dgm:pt>
    <dgm:pt modelId="{5D3541FB-0A73-2F42-A7BB-D6279B4C9B45}" type="pres">
      <dgm:prSet presAssocID="{1A6FDF3D-BFBE-4A30-9CD1-A3F2EDA7D5C8}" presName="parentText" presStyleLbl="node1" presStyleIdx="3" presStyleCnt="7">
        <dgm:presLayoutVars>
          <dgm:chMax val="0"/>
          <dgm:bulletEnabled val="1"/>
        </dgm:presLayoutVars>
      </dgm:prSet>
      <dgm:spPr/>
    </dgm:pt>
    <dgm:pt modelId="{DBB13153-BD01-2E46-B23A-3D4C591906CF}" type="pres">
      <dgm:prSet presAssocID="{AE7915DC-3515-442B-88B3-DC7A45639EAA}" presName="spacer" presStyleCnt="0"/>
      <dgm:spPr/>
    </dgm:pt>
    <dgm:pt modelId="{AEF8CB40-74E0-C74E-8B88-06A4B3B9B65E}" type="pres">
      <dgm:prSet presAssocID="{C7CF49AF-B048-4612-9679-9BE971C17425}" presName="parentText" presStyleLbl="node1" presStyleIdx="4" presStyleCnt="7">
        <dgm:presLayoutVars>
          <dgm:chMax val="0"/>
          <dgm:bulletEnabled val="1"/>
        </dgm:presLayoutVars>
      </dgm:prSet>
      <dgm:spPr/>
    </dgm:pt>
    <dgm:pt modelId="{AF5E4286-BA1E-B249-9848-DED3728A936D}" type="pres">
      <dgm:prSet presAssocID="{128E2760-36BD-4C1F-A736-6083D01DD4E2}" presName="spacer" presStyleCnt="0"/>
      <dgm:spPr/>
    </dgm:pt>
    <dgm:pt modelId="{94674DD6-8D62-C342-8D13-8D609596C59E}" type="pres">
      <dgm:prSet presAssocID="{319E60C4-FA65-4BEF-A91F-4108851A46C2}" presName="parentText" presStyleLbl="node1" presStyleIdx="5" presStyleCnt="7">
        <dgm:presLayoutVars>
          <dgm:chMax val="0"/>
          <dgm:bulletEnabled val="1"/>
        </dgm:presLayoutVars>
      </dgm:prSet>
      <dgm:spPr/>
    </dgm:pt>
    <dgm:pt modelId="{7A188C6C-E6D0-5942-84BD-41C9A443DEDB}" type="pres">
      <dgm:prSet presAssocID="{EA107240-0760-4E92-BC11-BE7234A1782A}" presName="spacer" presStyleCnt="0"/>
      <dgm:spPr/>
    </dgm:pt>
    <dgm:pt modelId="{64B61818-7329-0346-921B-BF245CE094E1}" type="pres">
      <dgm:prSet presAssocID="{0B9F61DB-8A1F-43A4-B981-2974613E019A}" presName="parentText" presStyleLbl="node1" presStyleIdx="6" presStyleCnt="7">
        <dgm:presLayoutVars>
          <dgm:chMax val="0"/>
          <dgm:bulletEnabled val="1"/>
        </dgm:presLayoutVars>
      </dgm:prSet>
      <dgm:spPr/>
    </dgm:pt>
  </dgm:ptLst>
  <dgm:cxnLst>
    <dgm:cxn modelId="{DCBD0010-774C-4F80-BE52-0AD97F09DEB3}" srcId="{3202B77F-C6FD-4D93-931A-36BD67397475}" destId="{791C72BF-7D31-4193-B6EC-E1A3D239AB05}" srcOrd="1" destOrd="0" parTransId="{999F8613-2CCB-427B-9C04-C0DD7BE2D2DB}" sibTransId="{7D9FDD29-F246-48AF-B43C-39F10E71B911}"/>
    <dgm:cxn modelId="{14D52710-6868-4789-A0D9-5DABC8D8742A}" srcId="{3202B77F-C6FD-4D93-931A-36BD67397475}" destId="{0B9F61DB-8A1F-43A4-B981-2974613E019A}" srcOrd="6" destOrd="0" parTransId="{B78322F3-E57A-4FB9-9B7B-038B4F380421}" sibTransId="{186280E4-4458-422C-ABF2-9EF3013149DB}"/>
    <dgm:cxn modelId="{5F228410-44DE-ED49-B08D-F5DF793136B2}" type="presOf" srcId="{791C72BF-7D31-4193-B6EC-E1A3D239AB05}" destId="{B8C2925A-4287-C54A-A3AD-573EF564E0F0}" srcOrd="0" destOrd="0" presId="urn:microsoft.com/office/officeart/2005/8/layout/vList2"/>
    <dgm:cxn modelId="{4E134D23-B48C-4B4B-8F92-6D8150585EFF}" type="presOf" srcId="{0B9F61DB-8A1F-43A4-B981-2974613E019A}" destId="{64B61818-7329-0346-921B-BF245CE094E1}" srcOrd="0" destOrd="0" presId="urn:microsoft.com/office/officeart/2005/8/layout/vList2"/>
    <dgm:cxn modelId="{3E56F02A-6C52-864D-A640-72A8D66DCFB8}" type="presOf" srcId="{1A6FDF3D-BFBE-4A30-9CD1-A3F2EDA7D5C8}" destId="{5D3541FB-0A73-2F42-A7BB-D6279B4C9B45}" srcOrd="0" destOrd="0" presId="urn:microsoft.com/office/officeart/2005/8/layout/vList2"/>
    <dgm:cxn modelId="{CF15FB2C-80DD-BE41-9062-AF66E20AE260}" type="presOf" srcId="{C7CF49AF-B048-4612-9679-9BE971C17425}" destId="{AEF8CB40-74E0-C74E-8B88-06A4B3B9B65E}" srcOrd="0" destOrd="0" presId="urn:microsoft.com/office/officeart/2005/8/layout/vList2"/>
    <dgm:cxn modelId="{DEA56230-1565-DB47-887A-36C989FCBFFD}" type="presOf" srcId="{B658F5CC-CB2D-4C56-AFCB-21B88EBBEFEF}" destId="{BB3EF852-2FE1-0D43-96DB-7DB654D3234D}" srcOrd="0" destOrd="0" presId="urn:microsoft.com/office/officeart/2005/8/layout/vList2"/>
    <dgm:cxn modelId="{A8D19A5E-1C68-4BE3-AA19-21FA7E62CE26}" srcId="{3202B77F-C6FD-4D93-931A-36BD67397475}" destId="{1A6FDF3D-BFBE-4A30-9CD1-A3F2EDA7D5C8}" srcOrd="3" destOrd="0" parTransId="{434775C3-5476-46FB-9ECA-02C80F3DB096}" sibTransId="{AE7915DC-3515-442B-88B3-DC7A45639EAA}"/>
    <dgm:cxn modelId="{52DF1674-7964-A94B-B461-1C90F93307DE}" type="presOf" srcId="{3202B77F-C6FD-4D93-931A-36BD67397475}" destId="{2869A0CA-B6FC-5541-B379-73FF4B4FCC95}" srcOrd="0" destOrd="0" presId="urn:microsoft.com/office/officeart/2005/8/layout/vList2"/>
    <dgm:cxn modelId="{D1516A79-2524-44DC-BD02-6511F1AAD834}" srcId="{3202B77F-C6FD-4D93-931A-36BD67397475}" destId="{319E60C4-FA65-4BEF-A91F-4108851A46C2}" srcOrd="5" destOrd="0" parTransId="{17DDB5A2-CFF0-40A5-BD6A-03A85C439F0D}" sibTransId="{EA107240-0760-4E92-BC11-BE7234A1782A}"/>
    <dgm:cxn modelId="{830FF784-DEA4-3647-85CA-93E7A55E05D0}" type="presOf" srcId="{319E60C4-FA65-4BEF-A91F-4108851A46C2}" destId="{94674DD6-8D62-C342-8D13-8D609596C59E}" srcOrd="0" destOrd="0" presId="urn:microsoft.com/office/officeart/2005/8/layout/vList2"/>
    <dgm:cxn modelId="{DC29B385-5A1D-F343-98ED-FD2188011E0C}" type="presOf" srcId="{0EFD0BA3-DF66-4811-8434-FE01378FD04A}" destId="{9A81849A-5994-AC41-A2AF-81ABC94839E3}" srcOrd="0" destOrd="0" presId="urn:microsoft.com/office/officeart/2005/8/layout/vList2"/>
    <dgm:cxn modelId="{E880AD9C-0979-4AFB-A8CC-01AA5CA48625}" srcId="{3202B77F-C6FD-4D93-931A-36BD67397475}" destId="{C7CF49AF-B048-4612-9679-9BE971C17425}" srcOrd="4" destOrd="0" parTransId="{D5F9D787-67CE-4A7F-8288-C5BCC1CC31DF}" sibTransId="{128E2760-36BD-4C1F-A736-6083D01DD4E2}"/>
    <dgm:cxn modelId="{BFF7999F-EE23-43BB-92AC-C31CDCF7F740}" srcId="{3202B77F-C6FD-4D93-931A-36BD67397475}" destId="{0EFD0BA3-DF66-4811-8434-FE01378FD04A}" srcOrd="2" destOrd="0" parTransId="{2F0CD853-B788-4503-AD68-054FDDA74E4D}" sibTransId="{76A0AE13-DD1A-4949-A325-C27F73CABF46}"/>
    <dgm:cxn modelId="{558158A1-603A-407B-BB7C-1B6025228949}" srcId="{3202B77F-C6FD-4D93-931A-36BD67397475}" destId="{B658F5CC-CB2D-4C56-AFCB-21B88EBBEFEF}" srcOrd="0" destOrd="0" parTransId="{366E010F-1DCC-4117-8C9A-16F67FD9AB5B}" sibTransId="{180D5D79-2D1E-4D89-8CE3-FEE5706D9BDD}"/>
    <dgm:cxn modelId="{821E5C6C-E443-C14C-9A2D-DE1C2FA0A663}" type="presParOf" srcId="{2869A0CA-B6FC-5541-B379-73FF4B4FCC95}" destId="{BB3EF852-2FE1-0D43-96DB-7DB654D3234D}" srcOrd="0" destOrd="0" presId="urn:microsoft.com/office/officeart/2005/8/layout/vList2"/>
    <dgm:cxn modelId="{7F3DF7AB-DCD0-8C4F-8E47-B4828C00214B}" type="presParOf" srcId="{2869A0CA-B6FC-5541-B379-73FF4B4FCC95}" destId="{3142FE2B-FBC8-264B-B860-82C92F9DD330}" srcOrd="1" destOrd="0" presId="urn:microsoft.com/office/officeart/2005/8/layout/vList2"/>
    <dgm:cxn modelId="{E14C3E3B-3929-C547-9D72-5C5F9FCD46E4}" type="presParOf" srcId="{2869A0CA-B6FC-5541-B379-73FF4B4FCC95}" destId="{B8C2925A-4287-C54A-A3AD-573EF564E0F0}" srcOrd="2" destOrd="0" presId="urn:microsoft.com/office/officeart/2005/8/layout/vList2"/>
    <dgm:cxn modelId="{AE50F8B4-7203-2E48-BFCF-0E371B1FB6E5}" type="presParOf" srcId="{2869A0CA-B6FC-5541-B379-73FF4B4FCC95}" destId="{CE9F4CD6-98D8-354A-95C7-24B6E2DBDD47}" srcOrd="3" destOrd="0" presId="urn:microsoft.com/office/officeart/2005/8/layout/vList2"/>
    <dgm:cxn modelId="{B04C7659-51FC-EF42-822D-7FDE89F35590}" type="presParOf" srcId="{2869A0CA-B6FC-5541-B379-73FF4B4FCC95}" destId="{9A81849A-5994-AC41-A2AF-81ABC94839E3}" srcOrd="4" destOrd="0" presId="urn:microsoft.com/office/officeart/2005/8/layout/vList2"/>
    <dgm:cxn modelId="{275E1EB2-AA97-B04E-B7D5-291342E3F150}" type="presParOf" srcId="{2869A0CA-B6FC-5541-B379-73FF4B4FCC95}" destId="{4C6D7CE3-737A-FD4F-BC50-FDCF5D281027}" srcOrd="5" destOrd="0" presId="urn:microsoft.com/office/officeart/2005/8/layout/vList2"/>
    <dgm:cxn modelId="{D17047F9-6A80-024F-AD4F-0D72D4DC70AB}" type="presParOf" srcId="{2869A0CA-B6FC-5541-B379-73FF4B4FCC95}" destId="{5D3541FB-0A73-2F42-A7BB-D6279B4C9B45}" srcOrd="6" destOrd="0" presId="urn:microsoft.com/office/officeart/2005/8/layout/vList2"/>
    <dgm:cxn modelId="{4C0BF75C-E28C-5A4D-8B53-C32305F2676F}" type="presParOf" srcId="{2869A0CA-B6FC-5541-B379-73FF4B4FCC95}" destId="{DBB13153-BD01-2E46-B23A-3D4C591906CF}" srcOrd="7" destOrd="0" presId="urn:microsoft.com/office/officeart/2005/8/layout/vList2"/>
    <dgm:cxn modelId="{78D97D55-F011-5049-908F-A0F58F49E80A}" type="presParOf" srcId="{2869A0CA-B6FC-5541-B379-73FF4B4FCC95}" destId="{AEF8CB40-74E0-C74E-8B88-06A4B3B9B65E}" srcOrd="8" destOrd="0" presId="urn:microsoft.com/office/officeart/2005/8/layout/vList2"/>
    <dgm:cxn modelId="{23AEAF2D-B77E-424F-A617-2EB84ACDC135}" type="presParOf" srcId="{2869A0CA-B6FC-5541-B379-73FF4B4FCC95}" destId="{AF5E4286-BA1E-B249-9848-DED3728A936D}" srcOrd="9" destOrd="0" presId="urn:microsoft.com/office/officeart/2005/8/layout/vList2"/>
    <dgm:cxn modelId="{E2B58D99-6663-274B-9A31-723937F2235B}" type="presParOf" srcId="{2869A0CA-B6FC-5541-B379-73FF4B4FCC95}" destId="{94674DD6-8D62-C342-8D13-8D609596C59E}" srcOrd="10" destOrd="0" presId="urn:microsoft.com/office/officeart/2005/8/layout/vList2"/>
    <dgm:cxn modelId="{4628E4EC-E397-D945-8E9A-E6BD709382A0}" type="presParOf" srcId="{2869A0CA-B6FC-5541-B379-73FF4B4FCC95}" destId="{7A188C6C-E6D0-5942-84BD-41C9A443DEDB}" srcOrd="11" destOrd="0" presId="urn:microsoft.com/office/officeart/2005/8/layout/vList2"/>
    <dgm:cxn modelId="{99366BCB-413E-5D4C-8818-D62545C0328B}" type="presParOf" srcId="{2869A0CA-B6FC-5541-B379-73FF4B4FCC95}" destId="{64B61818-7329-0346-921B-BF245CE094E1}"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1C67064-C112-483C-B64F-AF692A8CA8D4}"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0359BD58-1887-4BDB-916D-17096DFE6A5A}">
      <dgm:prSet custT="1"/>
      <dgm:spPr/>
      <dgm:t>
        <a:bodyPr/>
        <a:lstStyle/>
        <a:p>
          <a:pPr>
            <a:lnSpc>
              <a:spcPct val="100000"/>
            </a:lnSpc>
          </a:pPr>
          <a:r>
            <a:rPr lang="en-GB" sz="1800" dirty="0">
              <a:solidFill>
                <a:srgbClr val="121512"/>
              </a:solidFill>
              <a:effectLst/>
              <a:ea typeface="Calibri" panose="020F0502020204030204" pitchFamily="34" charset="0"/>
              <a:cs typeface="Times New Roman" panose="02020603050405020304" pitchFamily="18" charset="0"/>
            </a:rPr>
            <a:t>We need continue the Sept 2024 push from civil society, professional bodies, religious bodies.</a:t>
          </a:r>
          <a:endParaRPr lang="en-US" sz="1800" dirty="0">
            <a:latin typeface="Niveau Grotesk Black"/>
          </a:endParaRPr>
        </a:p>
      </dgm:t>
    </dgm:pt>
    <dgm:pt modelId="{3F247948-FE11-488E-AF60-3212FCA0DE68}" type="parTrans" cxnId="{8E7A8AF8-45A2-412A-84AE-9086A5B67B03}">
      <dgm:prSet/>
      <dgm:spPr/>
      <dgm:t>
        <a:bodyPr/>
        <a:lstStyle/>
        <a:p>
          <a:endParaRPr lang="en-US" sz="1800">
            <a:latin typeface="Niveau Grotesk Black"/>
          </a:endParaRPr>
        </a:p>
      </dgm:t>
    </dgm:pt>
    <dgm:pt modelId="{DC024A80-71C6-417E-84FF-400413445DCB}" type="sibTrans" cxnId="{8E7A8AF8-45A2-412A-84AE-9086A5B67B03}">
      <dgm:prSet/>
      <dgm:spPr/>
      <dgm:t>
        <a:bodyPr/>
        <a:lstStyle/>
        <a:p>
          <a:pPr>
            <a:lnSpc>
              <a:spcPct val="100000"/>
            </a:lnSpc>
          </a:pPr>
          <a:endParaRPr lang="en-US" sz="1800">
            <a:latin typeface="Niveau Grotesk Black"/>
          </a:endParaRPr>
        </a:p>
      </dgm:t>
    </dgm:pt>
    <dgm:pt modelId="{E4227880-2816-45B1-A8F4-5A0EB3EEF0B8}">
      <dgm:prSet custT="1"/>
      <dgm:spPr/>
      <dgm:t>
        <a:bodyPr/>
        <a:lstStyle/>
        <a:p>
          <a:pPr>
            <a:lnSpc>
              <a:spcPct val="100000"/>
            </a:lnSpc>
          </a:pPr>
          <a:r>
            <a:rPr lang="en-GH" sz="1800" dirty="0">
              <a:latin typeface="Niveau Grotesk Black"/>
            </a:rPr>
            <a:t>Technocrats, environmental professionals, and institutions like the Project Management Institute Ghana have been notably silent, hindering progress.</a:t>
          </a:r>
          <a:endParaRPr lang="en-US" sz="1800" dirty="0">
            <a:latin typeface="Niveau Grotesk Black"/>
          </a:endParaRPr>
        </a:p>
      </dgm:t>
    </dgm:pt>
    <dgm:pt modelId="{6E7B66B1-233F-4EE7-981D-1A05B1F42DAD}" type="parTrans" cxnId="{A4C083BF-837F-454F-A3C5-6E3888BD72DE}">
      <dgm:prSet/>
      <dgm:spPr/>
      <dgm:t>
        <a:bodyPr/>
        <a:lstStyle/>
        <a:p>
          <a:endParaRPr lang="en-US" sz="1800">
            <a:latin typeface="Niveau Grotesk Black"/>
          </a:endParaRPr>
        </a:p>
      </dgm:t>
    </dgm:pt>
    <dgm:pt modelId="{34E3BA27-17C7-4AD1-9B3E-72E57683C85A}" type="sibTrans" cxnId="{A4C083BF-837F-454F-A3C5-6E3888BD72DE}">
      <dgm:prSet/>
      <dgm:spPr/>
      <dgm:t>
        <a:bodyPr/>
        <a:lstStyle/>
        <a:p>
          <a:pPr>
            <a:lnSpc>
              <a:spcPct val="100000"/>
            </a:lnSpc>
          </a:pPr>
          <a:endParaRPr lang="en-US" sz="1800">
            <a:latin typeface="Niveau Grotesk Black"/>
          </a:endParaRPr>
        </a:p>
      </dgm:t>
    </dgm:pt>
    <dgm:pt modelId="{059D1122-024E-4B94-8C3E-79F4044BC28D}">
      <dgm:prSet custT="1"/>
      <dgm:spPr/>
      <dgm:t>
        <a:bodyPr/>
        <a:lstStyle/>
        <a:p>
          <a:pPr>
            <a:lnSpc>
              <a:spcPct val="100000"/>
            </a:lnSpc>
          </a:pPr>
          <a:r>
            <a:rPr lang="en-GH" sz="1800" dirty="0">
              <a:latin typeface="Niveau Grotesk Black"/>
            </a:rPr>
            <a:t>The nation is at a critical crossroads, with its core values and environment being eroded by a self-serving few.</a:t>
          </a:r>
          <a:endParaRPr lang="en-US" sz="1800" dirty="0">
            <a:latin typeface="Niveau Grotesk Black"/>
          </a:endParaRPr>
        </a:p>
      </dgm:t>
    </dgm:pt>
    <dgm:pt modelId="{5B308D20-B917-491B-AE4D-4F59AA83E0C4}" type="parTrans" cxnId="{52E64EFF-487B-44B7-83D0-D2CFAA36AD71}">
      <dgm:prSet/>
      <dgm:spPr/>
      <dgm:t>
        <a:bodyPr/>
        <a:lstStyle/>
        <a:p>
          <a:endParaRPr lang="en-US" sz="1800">
            <a:latin typeface="Niveau Grotesk Black"/>
          </a:endParaRPr>
        </a:p>
      </dgm:t>
    </dgm:pt>
    <dgm:pt modelId="{D89FBFA8-A4B6-4D01-8D68-E293255C0896}" type="sibTrans" cxnId="{52E64EFF-487B-44B7-83D0-D2CFAA36AD71}">
      <dgm:prSet/>
      <dgm:spPr/>
      <dgm:t>
        <a:bodyPr/>
        <a:lstStyle/>
        <a:p>
          <a:pPr>
            <a:lnSpc>
              <a:spcPct val="100000"/>
            </a:lnSpc>
          </a:pPr>
          <a:endParaRPr lang="en-US" sz="1800">
            <a:latin typeface="Niveau Grotesk Black"/>
          </a:endParaRPr>
        </a:p>
      </dgm:t>
    </dgm:pt>
    <dgm:pt modelId="{C2338B54-8275-49A8-9CAE-9173D6F81341}">
      <dgm:prSet custT="1"/>
      <dgm:spPr/>
      <dgm:t>
        <a:bodyPr/>
        <a:lstStyle/>
        <a:p>
          <a:pPr>
            <a:lnSpc>
              <a:spcPct val="100000"/>
            </a:lnSpc>
          </a:pPr>
          <a:r>
            <a:rPr lang="en-GH" sz="1800" dirty="0">
              <a:latin typeface="Niveau Grotesk Black"/>
            </a:rPr>
            <a:t>The issue extends beyond the environment—it's a leadership, national, and moral crisis.</a:t>
          </a:r>
          <a:endParaRPr lang="en-US" sz="1800" dirty="0">
            <a:latin typeface="Niveau Grotesk Black"/>
          </a:endParaRPr>
        </a:p>
      </dgm:t>
    </dgm:pt>
    <dgm:pt modelId="{0264E204-ECEB-4A1B-A956-14BB81A5A1C5}" type="parTrans" cxnId="{3CE4DFE6-AA0F-4F8B-AF44-9CD7D7B44E1D}">
      <dgm:prSet/>
      <dgm:spPr/>
      <dgm:t>
        <a:bodyPr/>
        <a:lstStyle/>
        <a:p>
          <a:endParaRPr lang="en-US" sz="1800">
            <a:latin typeface="Niveau Grotesk Black"/>
          </a:endParaRPr>
        </a:p>
      </dgm:t>
    </dgm:pt>
    <dgm:pt modelId="{21C19D81-3C04-4AC8-850E-9C1595D572F1}" type="sibTrans" cxnId="{3CE4DFE6-AA0F-4F8B-AF44-9CD7D7B44E1D}">
      <dgm:prSet/>
      <dgm:spPr/>
      <dgm:t>
        <a:bodyPr/>
        <a:lstStyle/>
        <a:p>
          <a:pPr>
            <a:lnSpc>
              <a:spcPct val="100000"/>
            </a:lnSpc>
          </a:pPr>
          <a:endParaRPr lang="en-US" sz="1800">
            <a:latin typeface="Niveau Grotesk Black"/>
          </a:endParaRPr>
        </a:p>
      </dgm:t>
    </dgm:pt>
    <dgm:pt modelId="{71932E6C-36E1-4E05-B1D3-5BD08902507E}">
      <dgm:prSet custT="1"/>
      <dgm:spPr/>
      <dgm:t>
        <a:bodyPr/>
        <a:lstStyle/>
        <a:p>
          <a:pPr>
            <a:lnSpc>
              <a:spcPct val="100000"/>
            </a:lnSpc>
          </a:pPr>
          <a:r>
            <a:rPr lang="en-GH" sz="1800" dirty="0">
              <a:latin typeface="Niveau Grotesk Black"/>
            </a:rPr>
            <a:t>Professionals are morally challenged to uphold accountability, sustainable development, and intergenerational justice.</a:t>
          </a:r>
          <a:endParaRPr lang="en-US" sz="1800" dirty="0">
            <a:latin typeface="Niveau Grotesk Black"/>
          </a:endParaRPr>
        </a:p>
      </dgm:t>
    </dgm:pt>
    <dgm:pt modelId="{FC7A0513-200F-45DB-B95A-A6F6B13C5A35}" type="parTrans" cxnId="{17CC539E-A06C-4330-AA15-E8476DA0EAF1}">
      <dgm:prSet/>
      <dgm:spPr/>
      <dgm:t>
        <a:bodyPr/>
        <a:lstStyle/>
        <a:p>
          <a:endParaRPr lang="en-US" sz="1800">
            <a:latin typeface="Niveau Grotesk Black"/>
          </a:endParaRPr>
        </a:p>
      </dgm:t>
    </dgm:pt>
    <dgm:pt modelId="{7EFB75A6-A0AE-44E7-8DEA-CEBD2340041C}" type="sibTrans" cxnId="{17CC539E-A06C-4330-AA15-E8476DA0EAF1}">
      <dgm:prSet/>
      <dgm:spPr/>
      <dgm:t>
        <a:bodyPr/>
        <a:lstStyle/>
        <a:p>
          <a:pPr>
            <a:lnSpc>
              <a:spcPct val="100000"/>
            </a:lnSpc>
          </a:pPr>
          <a:endParaRPr lang="en-US" sz="1800">
            <a:latin typeface="Niveau Grotesk Black"/>
          </a:endParaRPr>
        </a:p>
      </dgm:t>
    </dgm:pt>
    <dgm:pt modelId="{1F5AA6FE-EE8F-4987-B30A-630098EA7B01}">
      <dgm:prSet custT="1"/>
      <dgm:spPr/>
      <dgm:t>
        <a:bodyPr/>
        <a:lstStyle/>
        <a:p>
          <a:pPr>
            <a:lnSpc>
              <a:spcPct val="100000"/>
            </a:lnSpc>
          </a:pPr>
          <a:r>
            <a:rPr lang="en-GH" sz="1800" dirty="0">
              <a:latin typeface="Niveau Grotesk Black"/>
            </a:rPr>
            <a:t>There is a moral duty to future generations, to divine principles, and to the shared conscience of humanity.</a:t>
          </a:r>
          <a:endParaRPr lang="en-US" sz="1800" dirty="0">
            <a:latin typeface="Niveau Grotesk Black"/>
          </a:endParaRPr>
        </a:p>
      </dgm:t>
    </dgm:pt>
    <dgm:pt modelId="{84A0B9FD-D632-4593-A074-A439EAFF674A}" type="parTrans" cxnId="{ABC6DBA9-A7A0-48A8-9EE5-1437D3135155}">
      <dgm:prSet/>
      <dgm:spPr/>
      <dgm:t>
        <a:bodyPr/>
        <a:lstStyle/>
        <a:p>
          <a:endParaRPr lang="en-US" sz="1800">
            <a:latin typeface="Niveau Grotesk Black"/>
          </a:endParaRPr>
        </a:p>
      </dgm:t>
    </dgm:pt>
    <dgm:pt modelId="{E3EE8E75-C3B7-4352-9A69-812768BF1F4A}" type="sibTrans" cxnId="{ABC6DBA9-A7A0-48A8-9EE5-1437D3135155}">
      <dgm:prSet/>
      <dgm:spPr/>
      <dgm:t>
        <a:bodyPr/>
        <a:lstStyle/>
        <a:p>
          <a:endParaRPr lang="en-US" sz="1800">
            <a:latin typeface="Niveau Grotesk Black"/>
          </a:endParaRPr>
        </a:p>
      </dgm:t>
    </dgm:pt>
    <dgm:pt modelId="{1B5DCEF2-086B-4072-8317-612B766E47B2}" type="pres">
      <dgm:prSet presAssocID="{11C67064-C112-483C-B64F-AF692A8CA8D4}" presName="root" presStyleCnt="0">
        <dgm:presLayoutVars>
          <dgm:dir/>
          <dgm:resizeHandles val="exact"/>
        </dgm:presLayoutVars>
      </dgm:prSet>
      <dgm:spPr/>
    </dgm:pt>
    <dgm:pt modelId="{EAB378FE-3FAF-4E4A-8B25-0C4161BE7FFA}" type="pres">
      <dgm:prSet presAssocID="{11C67064-C112-483C-B64F-AF692A8CA8D4}" presName="container" presStyleCnt="0">
        <dgm:presLayoutVars>
          <dgm:dir/>
          <dgm:resizeHandles val="exact"/>
        </dgm:presLayoutVars>
      </dgm:prSet>
      <dgm:spPr/>
    </dgm:pt>
    <dgm:pt modelId="{4BB443F4-FD94-4089-9ED2-15490BC18663}" type="pres">
      <dgm:prSet presAssocID="{0359BD58-1887-4BDB-916D-17096DFE6A5A}" presName="compNode" presStyleCnt="0"/>
      <dgm:spPr/>
    </dgm:pt>
    <dgm:pt modelId="{CFC8F79F-16E9-4633-A80A-00CB3425486D}" type="pres">
      <dgm:prSet presAssocID="{0359BD58-1887-4BDB-916D-17096DFE6A5A}" presName="iconBgRect" presStyleLbl="bgShp" presStyleIdx="0" presStyleCnt="6" custLinFactX="-47953" custLinFactNeighborX="-100000" custLinFactNeighborY="2192"/>
      <dgm:spPr/>
    </dgm:pt>
    <dgm:pt modelId="{FDF170D0-D0BC-45AB-8AEA-6B501FB430A2}" type="pres">
      <dgm:prSet presAssocID="{0359BD58-1887-4BDB-916D-17096DFE6A5A}" presName="iconRect" presStyleLbl="node1" presStyleIdx="0" presStyleCnt="6" custLinFactX="-100000" custLinFactNeighborX="-118479" custLinFactNeighborY="689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avel"/>
        </a:ext>
      </dgm:extLst>
    </dgm:pt>
    <dgm:pt modelId="{7AF39960-43D6-4C77-821C-1FCA1AE72854}" type="pres">
      <dgm:prSet presAssocID="{0359BD58-1887-4BDB-916D-17096DFE6A5A}" presName="spaceRect" presStyleCnt="0"/>
      <dgm:spPr/>
    </dgm:pt>
    <dgm:pt modelId="{5D1E1260-367D-4EB9-8E44-CD4A25212087}" type="pres">
      <dgm:prSet presAssocID="{0359BD58-1887-4BDB-916D-17096DFE6A5A}" presName="textRect" presStyleLbl="revTx" presStyleIdx="0" presStyleCnt="6" custScaleX="146953" custLinFactNeighborX="-37695" custLinFactNeighborY="8698">
        <dgm:presLayoutVars>
          <dgm:chMax val="1"/>
          <dgm:chPref val="1"/>
        </dgm:presLayoutVars>
      </dgm:prSet>
      <dgm:spPr/>
    </dgm:pt>
    <dgm:pt modelId="{95A6573D-61D5-4EE4-A834-17E930BAEC39}" type="pres">
      <dgm:prSet presAssocID="{DC024A80-71C6-417E-84FF-400413445DCB}" presName="sibTrans" presStyleLbl="sibTrans2D1" presStyleIdx="0" presStyleCnt="0"/>
      <dgm:spPr/>
    </dgm:pt>
    <dgm:pt modelId="{4FFE121D-D7CE-40D5-B5F7-EBD33CBCD6F9}" type="pres">
      <dgm:prSet presAssocID="{E4227880-2816-45B1-A8F4-5A0EB3EEF0B8}" presName="compNode" presStyleCnt="0"/>
      <dgm:spPr/>
    </dgm:pt>
    <dgm:pt modelId="{E8106922-0A46-45E0-BE10-25B860C4CB5F}" type="pres">
      <dgm:prSet presAssocID="{E4227880-2816-45B1-A8F4-5A0EB3EEF0B8}" presName="iconBgRect" presStyleLbl="bgShp" presStyleIdx="1" presStyleCnt="6"/>
      <dgm:spPr/>
    </dgm:pt>
    <dgm:pt modelId="{5C97338A-B066-4A2B-815F-0645EE0504F8}" type="pres">
      <dgm:prSet presAssocID="{E4227880-2816-45B1-A8F4-5A0EB3EEF0B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D1603C0C-CBC2-4059-95F9-FD43629BB7BC}" type="pres">
      <dgm:prSet presAssocID="{E4227880-2816-45B1-A8F4-5A0EB3EEF0B8}" presName="spaceRect" presStyleCnt="0"/>
      <dgm:spPr/>
    </dgm:pt>
    <dgm:pt modelId="{2FC8F617-9784-4C52-8DCF-CDC7D5DF793F}" type="pres">
      <dgm:prSet presAssocID="{E4227880-2816-45B1-A8F4-5A0EB3EEF0B8}" presName="textRect" presStyleLbl="revTx" presStyleIdx="1" presStyleCnt="6" custScaleX="147276" custLinFactNeighborX="17668" custLinFactNeighborY="3288">
        <dgm:presLayoutVars>
          <dgm:chMax val="1"/>
          <dgm:chPref val="1"/>
        </dgm:presLayoutVars>
      </dgm:prSet>
      <dgm:spPr/>
    </dgm:pt>
    <dgm:pt modelId="{4FCFC37B-4449-41C0-B6FC-BD89992593E2}" type="pres">
      <dgm:prSet presAssocID="{34E3BA27-17C7-4AD1-9B3E-72E57683C85A}" presName="sibTrans" presStyleLbl="sibTrans2D1" presStyleIdx="0" presStyleCnt="0"/>
      <dgm:spPr/>
    </dgm:pt>
    <dgm:pt modelId="{9135625E-FF89-48DA-830D-105D199A5446}" type="pres">
      <dgm:prSet presAssocID="{059D1122-024E-4B94-8C3E-79F4044BC28D}" presName="compNode" presStyleCnt="0"/>
      <dgm:spPr/>
    </dgm:pt>
    <dgm:pt modelId="{1F8450C4-D9DF-4211-8B0D-944D8DA6E66B}" type="pres">
      <dgm:prSet presAssocID="{059D1122-024E-4B94-8C3E-79F4044BC28D}" presName="iconBgRect" presStyleLbl="bgShp" presStyleIdx="2" presStyleCnt="6" custLinFactX="-41793" custLinFactNeighborX="-100000" custLinFactNeighborY="-13078"/>
      <dgm:spPr/>
    </dgm:pt>
    <dgm:pt modelId="{8ED33AF7-5B8F-4D7B-B07F-BA0660D6C3D8}" type="pres">
      <dgm:prSet presAssocID="{059D1122-024E-4B94-8C3E-79F4044BC28D}" presName="iconRect" presStyleLbl="node1" presStyleIdx="2" presStyleCnt="6" custLinFactX="-100000" custLinFactNeighborX="-121157" custLinFactNeighborY="-2711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ark scene"/>
        </a:ext>
      </dgm:extLst>
    </dgm:pt>
    <dgm:pt modelId="{DEB67FBB-2264-4B25-8013-CB593211670E}" type="pres">
      <dgm:prSet presAssocID="{059D1122-024E-4B94-8C3E-79F4044BC28D}" presName="spaceRect" presStyleCnt="0"/>
      <dgm:spPr/>
    </dgm:pt>
    <dgm:pt modelId="{1EC7F56F-4E90-4B5D-94DA-DE50706B394D}" type="pres">
      <dgm:prSet presAssocID="{059D1122-024E-4B94-8C3E-79F4044BC28D}" presName="textRect" presStyleLbl="revTx" presStyleIdx="2" presStyleCnt="6" custScaleX="132755" custLinFactNeighborX="-44794" custLinFactNeighborY="-16048">
        <dgm:presLayoutVars>
          <dgm:chMax val="1"/>
          <dgm:chPref val="1"/>
        </dgm:presLayoutVars>
      </dgm:prSet>
      <dgm:spPr/>
    </dgm:pt>
    <dgm:pt modelId="{A28D7DB0-467F-4371-B61C-A2968E6F5439}" type="pres">
      <dgm:prSet presAssocID="{D89FBFA8-A4B6-4D01-8D68-E293255C0896}" presName="sibTrans" presStyleLbl="sibTrans2D1" presStyleIdx="0" presStyleCnt="0"/>
      <dgm:spPr/>
    </dgm:pt>
    <dgm:pt modelId="{21E54CA5-896A-4F88-B6E4-CA1AA81A2984}" type="pres">
      <dgm:prSet presAssocID="{C2338B54-8275-49A8-9CAE-9173D6F81341}" presName="compNode" presStyleCnt="0"/>
      <dgm:spPr/>
    </dgm:pt>
    <dgm:pt modelId="{08D33BB6-8B7E-45EB-A371-F2429E61B491}" type="pres">
      <dgm:prSet presAssocID="{C2338B54-8275-49A8-9CAE-9173D6F81341}" presName="iconBgRect" presStyleLbl="bgShp" presStyleIdx="3" presStyleCnt="6"/>
      <dgm:spPr/>
    </dgm:pt>
    <dgm:pt modelId="{17ACFA0F-0E42-4E13-9271-85EC58084CA8}" type="pres">
      <dgm:prSet presAssocID="{C2338B54-8275-49A8-9CAE-9173D6F8134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ecturer"/>
        </a:ext>
      </dgm:extLst>
    </dgm:pt>
    <dgm:pt modelId="{0D146156-109B-46D5-8B31-3F12D3E162B7}" type="pres">
      <dgm:prSet presAssocID="{C2338B54-8275-49A8-9CAE-9173D6F81341}" presName="spaceRect" presStyleCnt="0"/>
      <dgm:spPr/>
    </dgm:pt>
    <dgm:pt modelId="{3F6ACB2C-8C57-4688-BBF2-6D5C5FE7F452}" type="pres">
      <dgm:prSet presAssocID="{C2338B54-8275-49A8-9CAE-9173D6F81341}" presName="textRect" presStyleLbl="revTx" presStyleIdx="3" presStyleCnt="6" custScaleX="137761" custLinFactNeighborX="16802" custLinFactNeighborY="-1096">
        <dgm:presLayoutVars>
          <dgm:chMax val="1"/>
          <dgm:chPref val="1"/>
        </dgm:presLayoutVars>
      </dgm:prSet>
      <dgm:spPr/>
    </dgm:pt>
    <dgm:pt modelId="{08B4908E-CB40-44E7-BD41-F7FBE08B6C1D}" type="pres">
      <dgm:prSet presAssocID="{21C19D81-3C04-4AC8-850E-9C1595D572F1}" presName="sibTrans" presStyleLbl="sibTrans2D1" presStyleIdx="0" presStyleCnt="0"/>
      <dgm:spPr/>
    </dgm:pt>
    <dgm:pt modelId="{CF0F45F9-F3E1-4899-9D3A-5B7D77CC9B29}" type="pres">
      <dgm:prSet presAssocID="{71932E6C-36E1-4E05-B1D3-5BD08902507E}" presName="compNode" presStyleCnt="0"/>
      <dgm:spPr/>
    </dgm:pt>
    <dgm:pt modelId="{A0CDE209-D7E7-4D71-8EF3-00AB81A03CF9}" type="pres">
      <dgm:prSet presAssocID="{71932E6C-36E1-4E05-B1D3-5BD08902507E}" presName="iconBgRect" presStyleLbl="bgShp" presStyleIdx="4" presStyleCnt="6" custLinFactX="-43569" custLinFactNeighborX="-100000" custLinFactNeighborY="-6456"/>
      <dgm:spPr/>
    </dgm:pt>
    <dgm:pt modelId="{F8E484C6-DE01-4710-A21D-FF615F2F5D5C}" type="pres">
      <dgm:prSet presAssocID="{71932E6C-36E1-4E05-B1D3-5BD08902507E}" presName="iconRect" presStyleLbl="node1" presStyleIdx="4" presStyleCnt="6" custLinFactX="-100000" custLinFactNeighborX="-114465" custLinFactNeighborY="-11131"/>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cales of Justice"/>
        </a:ext>
      </dgm:extLst>
    </dgm:pt>
    <dgm:pt modelId="{84003FAA-7057-42A2-9E16-A837FD3FB9C5}" type="pres">
      <dgm:prSet presAssocID="{71932E6C-36E1-4E05-B1D3-5BD08902507E}" presName="spaceRect" presStyleCnt="0"/>
      <dgm:spPr/>
    </dgm:pt>
    <dgm:pt modelId="{52704E6D-F6F5-4071-AE7D-BAB03D10C140}" type="pres">
      <dgm:prSet presAssocID="{71932E6C-36E1-4E05-B1D3-5BD08902507E}" presName="textRect" presStyleLbl="revTx" presStyleIdx="4" presStyleCnt="6" custScaleX="142945" custLinFactNeighborX="-39699" custLinFactNeighborY="2192">
        <dgm:presLayoutVars>
          <dgm:chMax val="1"/>
          <dgm:chPref val="1"/>
        </dgm:presLayoutVars>
      </dgm:prSet>
      <dgm:spPr/>
    </dgm:pt>
    <dgm:pt modelId="{245CBC3F-3C6C-4D3E-BFB0-AAAB4A2342CE}" type="pres">
      <dgm:prSet presAssocID="{7EFB75A6-A0AE-44E7-8DEA-CEBD2340041C}" presName="sibTrans" presStyleLbl="sibTrans2D1" presStyleIdx="0" presStyleCnt="0"/>
      <dgm:spPr/>
    </dgm:pt>
    <dgm:pt modelId="{929853B3-6715-4F23-9CAB-0347E1BD95BF}" type="pres">
      <dgm:prSet presAssocID="{1F5AA6FE-EE8F-4987-B30A-630098EA7B01}" presName="compNode" presStyleCnt="0"/>
      <dgm:spPr/>
    </dgm:pt>
    <dgm:pt modelId="{40530B2C-C9CE-4C29-AE5C-67665B3A0F61}" type="pres">
      <dgm:prSet presAssocID="{1F5AA6FE-EE8F-4987-B30A-630098EA7B01}" presName="iconBgRect" presStyleLbl="bgShp" presStyleIdx="5" presStyleCnt="6"/>
      <dgm:spPr/>
    </dgm:pt>
    <dgm:pt modelId="{C2D1C090-1FE3-4619-9BB6-C46027B77B8D}" type="pres">
      <dgm:prSet presAssocID="{1F5AA6FE-EE8F-4987-B30A-630098EA7B0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Open Hand with Plant"/>
        </a:ext>
      </dgm:extLst>
    </dgm:pt>
    <dgm:pt modelId="{A2363E1D-0805-4D31-A489-398B5B062363}" type="pres">
      <dgm:prSet presAssocID="{1F5AA6FE-EE8F-4987-B30A-630098EA7B01}" presName="spaceRect" presStyleCnt="0"/>
      <dgm:spPr/>
    </dgm:pt>
    <dgm:pt modelId="{205EB437-6C20-424B-B50F-4BD329A4C78B}" type="pres">
      <dgm:prSet presAssocID="{1F5AA6FE-EE8F-4987-B30A-630098EA7B01}" presName="textRect" presStyleLbl="revTx" presStyleIdx="5" presStyleCnt="6" custScaleX="136455" custLinFactNeighborX="15343" custLinFactNeighborY="-2192">
        <dgm:presLayoutVars>
          <dgm:chMax val="1"/>
          <dgm:chPref val="1"/>
        </dgm:presLayoutVars>
      </dgm:prSet>
      <dgm:spPr/>
    </dgm:pt>
  </dgm:ptLst>
  <dgm:cxnLst>
    <dgm:cxn modelId="{1E304612-F5AE-4E20-B8A9-6A1E75232541}" type="presOf" srcId="{71932E6C-36E1-4E05-B1D3-5BD08902507E}" destId="{52704E6D-F6F5-4071-AE7D-BAB03D10C140}" srcOrd="0" destOrd="0" presId="urn:microsoft.com/office/officeart/2018/2/layout/IconCircleList"/>
    <dgm:cxn modelId="{B945E517-9AD7-4539-B321-452C5D43B622}" type="presOf" srcId="{059D1122-024E-4B94-8C3E-79F4044BC28D}" destId="{1EC7F56F-4E90-4B5D-94DA-DE50706B394D}" srcOrd="0" destOrd="0" presId="urn:microsoft.com/office/officeart/2018/2/layout/IconCircleList"/>
    <dgm:cxn modelId="{D78E2138-5DB5-4EBB-A60E-45C49A1F1DAF}" type="presOf" srcId="{C2338B54-8275-49A8-9CAE-9173D6F81341}" destId="{3F6ACB2C-8C57-4688-BBF2-6D5C5FE7F452}" srcOrd="0" destOrd="0" presId="urn:microsoft.com/office/officeart/2018/2/layout/IconCircleList"/>
    <dgm:cxn modelId="{5B299A45-A46B-4290-A948-3D511632E1B5}" type="presOf" srcId="{7EFB75A6-A0AE-44E7-8DEA-CEBD2340041C}" destId="{245CBC3F-3C6C-4D3E-BFB0-AAAB4A2342CE}" srcOrd="0" destOrd="0" presId="urn:microsoft.com/office/officeart/2018/2/layout/IconCircleList"/>
    <dgm:cxn modelId="{BAF54F6D-F3AC-477C-BEF8-8DC4960AEF6B}" type="presOf" srcId="{11C67064-C112-483C-B64F-AF692A8CA8D4}" destId="{1B5DCEF2-086B-4072-8317-612B766E47B2}" srcOrd="0" destOrd="0" presId="urn:microsoft.com/office/officeart/2018/2/layout/IconCircleList"/>
    <dgm:cxn modelId="{6A830471-E3B9-4622-BAD3-07DCE8B11763}" type="presOf" srcId="{34E3BA27-17C7-4AD1-9B3E-72E57683C85A}" destId="{4FCFC37B-4449-41C0-B6FC-BD89992593E2}" srcOrd="0" destOrd="0" presId="urn:microsoft.com/office/officeart/2018/2/layout/IconCircleList"/>
    <dgm:cxn modelId="{2533447E-93CE-4FDE-A91D-0A18F51850D5}" type="presOf" srcId="{0359BD58-1887-4BDB-916D-17096DFE6A5A}" destId="{5D1E1260-367D-4EB9-8E44-CD4A25212087}" srcOrd="0" destOrd="0" presId="urn:microsoft.com/office/officeart/2018/2/layout/IconCircleList"/>
    <dgm:cxn modelId="{17CC539E-A06C-4330-AA15-E8476DA0EAF1}" srcId="{11C67064-C112-483C-B64F-AF692A8CA8D4}" destId="{71932E6C-36E1-4E05-B1D3-5BD08902507E}" srcOrd="4" destOrd="0" parTransId="{FC7A0513-200F-45DB-B95A-A6F6B13C5A35}" sibTransId="{7EFB75A6-A0AE-44E7-8DEA-CEBD2340041C}"/>
    <dgm:cxn modelId="{ABC6DBA9-A7A0-48A8-9EE5-1437D3135155}" srcId="{11C67064-C112-483C-B64F-AF692A8CA8D4}" destId="{1F5AA6FE-EE8F-4987-B30A-630098EA7B01}" srcOrd="5" destOrd="0" parTransId="{84A0B9FD-D632-4593-A074-A439EAFF674A}" sibTransId="{E3EE8E75-C3B7-4352-9A69-812768BF1F4A}"/>
    <dgm:cxn modelId="{A4C083BF-837F-454F-A3C5-6E3888BD72DE}" srcId="{11C67064-C112-483C-B64F-AF692A8CA8D4}" destId="{E4227880-2816-45B1-A8F4-5A0EB3EEF0B8}" srcOrd="1" destOrd="0" parTransId="{6E7B66B1-233F-4EE7-981D-1A05B1F42DAD}" sibTransId="{34E3BA27-17C7-4AD1-9B3E-72E57683C85A}"/>
    <dgm:cxn modelId="{4010BCCC-3AD2-4F14-B7F7-D95E747148AE}" type="presOf" srcId="{DC024A80-71C6-417E-84FF-400413445DCB}" destId="{95A6573D-61D5-4EE4-A834-17E930BAEC39}" srcOrd="0" destOrd="0" presId="urn:microsoft.com/office/officeart/2018/2/layout/IconCircleList"/>
    <dgm:cxn modelId="{15B252CD-6FAF-4818-BA60-4ADB3C8E89FE}" type="presOf" srcId="{1F5AA6FE-EE8F-4987-B30A-630098EA7B01}" destId="{205EB437-6C20-424B-B50F-4BD329A4C78B}" srcOrd="0" destOrd="0" presId="urn:microsoft.com/office/officeart/2018/2/layout/IconCircleList"/>
    <dgm:cxn modelId="{0E7510D2-4802-4485-AAF3-C9EDB856FDA3}" type="presOf" srcId="{21C19D81-3C04-4AC8-850E-9C1595D572F1}" destId="{08B4908E-CB40-44E7-BD41-F7FBE08B6C1D}" srcOrd="0" destOrd="0" presId="urn:microsoft.com/office/officeart/2018/2/layout/IconCircleList"/>
    <dgm:cxn modelId="{3CE4DFE6-AA0F-4F8B-AF44-9CD7D7B44E1D}" srcId="{11C67064-C112-483C-B64F-AF692A8CA8D4}" destId="{C2338B54-8275-49A8-9CAE-9173D6F81341}" srcOrd="3" destOrd="0" parTransId="{0264E204-ECEB-4A1B-A956-14BB81A5A1C5}" sibTransId="{21C19D81-3C04-4AC8-850E-9C1595D572F1}"/>
    <dgm:cxn modelId="{76C288E8-0D2C-4C6C-821E-7CFBB1674E20}" type="presOf" srcId="{D89FBFA8-A4B6-4D01-8D68-E293255C0896}" destId="{A28D7DB0-467F-4371-B61C-A2968E6F5439}" srcOrd="0" destOrd="0" presId="urn:microsoft.com/office/officeart/2018/2/layout/IconCircleList"/>
    <dgm:cxn modelId="{96EC82F8-884B-4672-98D9-C0E51345A5F7}" type="presOf" srcId="{E4227880-2816-45B1-A8F4-5A0EB3EEF0B8}" destId="{2FC8F617-9784-4C52-8DCF-CDC7D5DF793F}" srcOrd="0" destOrd="0" presId="urn:microsoft.com/office/officeart/2018/2/layout/IconCircleList"/>
    <dgm:cxn modelId="{8E7A8AF8-45A2-412A-84AE-9086A5B67B03}" srcId="{11C67064-C112-483C-B64F-AF692A8CA8D4}" destId="{0359BD58-1887-4BDB-916D-17096DFE6A5A}" srcOrd="0" destOrd="0" parTransId="{3F247948-FE11-488E-AF60-3212FCA0DE68}" sibTransId="{DC024A80-71C6-417E-84FF-400413445DCB}"/>
    <dgm:cxn modelId="{52E64EFF-487B-44B7-83D0-D2CFAA36AD71}" srcId="{11C67064-C112-483C-B64F-AF692A8CA8D4}" destId="{059D1122-024E-4B94-8C3E-79F4044BC28D}" srcOrd="2" destOrd="0" parTransId="{5B308D20-B917-491B-AE4D-4F59AA83E0C4}" sibTransId="{D89FBFA8-A4B6-4D01-8D68-E293255C0896}"/>
    <dgm:cxn modelId="{78301AE2-C1E9-4E1A-8BD5-BC697D963161}" type="presParOf" srcId="{1B5DCEF2-086B-4072-8317-612B766E47B2}" destId="{EAB378FE-3FAF-4E4A-8B25-0C4161BE7FFA}" srcOrd="0" destOrd="0" presId="urn:microsoft.com/office/officeart/2018/2/layout/IconCircleList"/>
    <dgm:cxn modelId="{D1B7D669-65B9-4439-8B31-B5D95B6B90BC}" type="presParOf" srcId="{EAB378FE-3FAF-4E4A-8B25-0C4161BE7FFA}" destId="{4BB443F4-FD94-4089-9ED2-15490BC18663}" srcOrd="0" destOrd="0" presId="urn:microsoft.com/office/officeart/2018/2/layout/IconCircleList"/>
    <dgm:cxn modelId="{FAC7FD0D-5021-485C-9DB1-2EE22B7C9AFA}" type="presParOf" srcId="{4BB443F4-FD94-4089-9ED2-15490BC18663}" destId="{CFC8F79F-16E9-4633-A80A-00CB3425486D}" srcOrd="0" destOrd="0" presId="urn:microsoft.com/office/officeart/2018/2/layout/IconCircleList"/>
    <dgm:cxn modelId="{DFA6D159-8693-462F-A0EC-CF85BDF90D58}" type="presParOf" srcId="{4BB443F4-FD94-4089-9ED2-15490BC18663}" destId="{FDF170D0-D0BC-45AB-8AEA-6B501FB430A2}" srcOrd="1" destOrd="0" presId="urn:microsoft.com/office/officeart/2018/2/layout/IconCircleList"/>
    <dgm:cxn modelId="{96391D68-159E-411D-81C2-4AF015A7EF2A}" type="presParOf" srcId="{4BB443F4-FD94-4089-9ED2-15490BC18663}" destId="{7AF39960-43D6-4C77-821C-1FCA1AE72854}" srcOrd="2" destOrd="0" presId="urn:microsoft.com/office/officeart/2018/2/layout/IconCircleList"/>
    <dgm:cxn modelId="{C019266F-3CCD-402F-A490-0721E69EFA99}" type="presParOf" srcId="{4BB443F4-FD94-4089-9ED2-15490BC18663}" destId="{5D1E1260-367D-4EB9-8E44-CD4A25212087}" srcOrd="3" destOrd="0" presId="urn:microsoft.com/office/officeart/2018/2/layout/IconCircleList"/>
    <dgm:cxn modelId="{75337C22-0E8B-465D-93F6-D08AB8C7DA98}" type="presParOf" srcId="{EAB378FE-3FAF-4E4A-8B25-0C4161BE7FFA}" destId="{95A6573D-61D5-4EE4-A834-17E930BAEC39}" srcOrd="1" destOrd="0" presId="urn:microsoft.com/office/officeart/2018/2/layout/IconCircleList"/>
    <dgm:cxn modelId="{99DB41CA-8F73-4937-ABE7-37150FB4E323}" type="presParOf" srcId="{EAB378FE-3FAF-4E4A-8B25-0C4161BE7FFA}" destId="{4FFE121D-D7CE-40D5-B5F7-EBD33CBCD6F9}" srcOrd="2" destOrd="0" presId="urn:microsoft.com/office/officeart/2018/2/layout/IconCircleList"/>
    <dgm:cxn modelId="{EF7BCD14-0695-41DB-B8EC-60C194DB209D}" type="presParOf" srcId="{4FFE121D-D7CE-40D5-B5F7-EBD33CBCD6F9}" destId="{E8106922-0A46-45E0-BE10-25B860C4CB5F}" srcOrd="0" destOrd="0" presId="urn:microsoft.com/office/officeart/2018/2/layout/IconCircleList"/>
    <dgm:cxn modelId="{B072A61F-BCA0-48D3-AD7E-2EDBABBF1F3F}" type="presParOf" srcId="{4FFE121D-D7CE-40D5-B5F7-EBD33CBCD6F9}" destId="{5C97338A-B066-4A2B-815F-0645EE0504F8}" srcOrd="1" destOrd="0" presId="urn:microsoft.com/office/officeart/2018/2/layout/IconCircleList"/>
    <dgm:cxn modelId="{F4178286-2538-45B1-8D6E-C107B0C4BBA8}" type="presParOf" srcId="{4FFE121D-D7CE-40D5-B5F7-EBD33CBCD6F9}" destId="{D1603C0C-CBC2-4059-95F9-FD43629BB7BC}" srcOrd="2" destOrd="0" presId="urn:microsoft.com/office/officeart/2018/2/layout/IconCircleList"/>
    <dgm:cxn modelId="{E8641562-9535-42D3-B080-65F465313C75}" type="presParOf" srcId="{4FFE121D-D7CE-40D5-B5F7-EBD33CBCD6F9}" destId="{2FC8F617-9784-4C52-8DCF-CDC7D5DF793F}" srcOrd="3" destOrd="0" presId="urn:microsoft.com/office/officeart/2018/2/layout/IconCircleList"/>
    <dgm:cxn modelId="{AC33C719-966C-41AE-B784-B25E640F6EE9}" type="presParOf" srcId="{EAB378FE-3FAF-4E4A-8B25-0C4161BE7FFA}" destId="{4FCFC37B-4449-41C0-B6FC-BD89992593E2}" srcOrd="3" destOrd="0" presId="urn:microsoft.com/office/officeart/2018/2/layout/IconCircleList"/>
    <dgm:cxn modelId="{A7623D73-0622-4755-8C77-4E5B7A05D197}" type="presParOf" srcId="{EAB378FE-3FAF-4E4A-8B25-0C4161BE7FFA}" destId="{9135625E-FF89-48DA-830D-105D199A5446}" srcOrd="4" destOrd="0" presId="urn:microsoft.com/office/officeart/2018/2/layout/IconCircleList"/>
    <dgm:cxn modelId="{BEE88E03-77D3-45A1-80D3-BA54AEB499F9}" type="presParOf" srcId="{9135625E-FF89-48DA-830D-105D199A5446}" destId="{1F8450C4-D9DF-4211-8B0D-944D8DA6E66B}" srcOrd="0" destOrd="0" presId="urn:microsoft.com/office/officeart/2018/2/layout/IconCircleList"/>
    <dgm:cxn modelId="{06882BA3-854A-4C94-AED3-2643F5D860CC}" type="presParOf" srcId="{9135625E-FF89-48DA-830D-105D199A5446}" destId="{8ED33AF7-5B8F-4D7B-B07F-BA0660D6C3D8}" srcOrd="1" destOrd="0" presId="urn:microsoft.com/office/officeart/2018/2/layout/IconCircleList"/>
    <dgm:cxn modelId="{4F8EF9B1-7698-4FC5-8D0A-1BE79C523261}" type="presParOf" srcId="{9135625E-FF89-48DA-830D-105D199A5446}" destId="{DEB67FBB-2264-4B25-8013-CB593211670E}" srcOrd="2" destOrd="0" presId="urn:microsoft.com/office/officeart/2018/2/layout/IconCircleList"/>
    <dgm:cxn modelId="{DA9FFF15-25C3-4194-AAE5-6832BA291DA6}" type="presParOf" srcId="{9135625E-FF89-48DA-830D-105D199A5446}" destId="{1EC7F56F-4E90-4B5D-94DA-DE50706B394D}" srcOrd="3" destOrd="0" presId="urn:microsoft.com/office/officeart/2018/2/layout/IconCircleList"/>
    <dgm:cxn modelId="{5035845E-645F-473F-BD97-10D38CBDCACA}" type="presParOf" srcId="{EAB378FE-3FAF-4E4A-8B25-0C4161BE7FFA}" destId="{A28D7DB0-467F-4371-B61C-A2968E6F5439}" srcOrd="5" destOrd="0" presId="urn:microsoft.com/office/officeart/2018/2/layout/IconCircleList"/>
    <dgm:cxn modelId="{3B7CB865-32FE-4C4F-8F52-1F66DF7F1BB7}" type="presParOf" srcId="{EAB378FE-3FAF-4E4A-8B25-0C4161BE7FFA}" destId="{21E54CA5-896A-4F88-B6E4-CA1AA81A2984}" srcOrd="6" destOrd="0" presId="urn:microsoft.com/office/officeart/2018/2/layout/IconCircleList"/>
    <dgm:cxn modelId="{9803D152-0016-4EAF-A418-966C38ED402E}" type="presParOf" srcId="{21E54CA5-896A-4F88-B6E4-CA1AA81A2984}" destId="{08D33BB6-8B7E-45EB-A371-F2429E61B491}" srcOrd="0" destOrd="0" presId="urn:microsoft.com/office/officeart/2018/2/layout/IconCircleList"/>
    <dgm:cxn modelId="{5A45E29B-2720-44A1-84CD-C762E6F28D0D}" type="presParOf" srcId="{21E54CA5-896A-4F88-B6E4-CA1AA81A2984}" destId="{17ACFA0F-0E42-4E13-9271-85EC58084CA8}" srcOrd="1" destOrd="0" presId="urn:microsoft.com/office/officeart/2018/2/layout/IconCircleList"/>
    <dgm:cxn modelId="{2F5E2EC3-A7CC-4E5B-B9F6-81AD4BC25646}" type="presParOf" srcId="{21E54CA5-896A-4F88-B6E4-CA1AA81A2984}" destId="{0D146156-109B-46D5-8B31-3F12D3E162B7}" srcOrd="2" destOrd="0" presId="urn:microsoft.com/office/officeart/2018/2/layout/IconCircleList"/>
    <dgm:cxn modelId="{2FBB76E2-12A0-4D68-8088-9C97720F9590}" type="presParOf" srcId="{21E54CA5-896A-4F88-B6E4-CA1AA81A2984}" destId="{3F6ACB2C-8C57-4688-BBF2-6D5C5FE7F452}" srcOrd="3" destOrd="0" presId="urn:microsoft.com/office/officeart/2018/2/layout/IconCircleList"/>
    <dgm:cxn modelId="{86AADCDA-A7F9-4DF7-935F-DB6C5E70209F}" type="presParOf" srcId="{EAB378FE-3FAF-4E4A-8B25-0C4161BE7FFA}" destId="{08B4908E-CB40-44E7-BD41-F7FBE08B6C1D}" srcOrd="7" destOrd="0" presId="urn:microsoft.com/office/officeart/2018/2/layout/IconCircleList"/>
    <dgm:cxn modelId="{AF94F664-E3AF-42EF-AF18-D5252392861C}" type="presParOf" srcId="{EAB378FE-3FAF-4E4A-8B25-0C4161BE7FFA}" destId="{CF0F45F9-F3E1-4899-9D3A-5B7D77CC9B29}" srcOrd="8" destOrd="0" presId="urn:microsoft.com/office/officeart/2018/2/layout/IconCircleList"/>
    <dgm:cxn modelId="{C5818293-969A-4469-8AB9-D1331DF1A1F4}" type="presParOf" srcId="{CF0F45F9-F3E1-4899-9D3A-5B7D77CC9B29}" destId="{A0CDE209-D7E7-4D71-8EF3-00AB81A03CF9}" srcOrd="0" destOrd="0" presId="urn:microsoft.com/office/officeart/2018/2/layout/IconCircleList"/>
    <dgm:cxn modelId="{38D4D884-7463-4578-812E-92FFA8A4B4C8}" type="presParOf" srcId="{CF0F45F9-F3E1-4899-9D3A-5B7D77CC9B29}" destId="{F8E484C6-DE01-4710-A21D-FF615F2F5D5C}" srcOrd="1" destOrd="0" presId="urn:microsoft.com/office/officeart/2018/2/layout/IconCircleList"/>
    <dgm:cxn modelId="{7BD193D0-063E-443C-A3FF-3A9AECF05A89}" type="presParOf" srcId="{CF0F45F9-F3E1-4899-9D3A-5B7D77CC9B29}" destId="{84003FAA-7057-42A2-9E16-A837FD3FB9C5}" srcOrd="2" destOrd="0" presId="urn:microsoft.com/office/officeart/2018/2/layout/IconCircleList"/>
    <dgm:cxn modelId="{07B76458-3B41-42DB-8988-1D92C5A17B1B}" type="presParOf" srcId="{CF0F45F9-F3E1-4899-9D3A-5B7D77CC9B29}" destId="{52704E6D-F6F5-4071-AE7D-BAB03D10C140}" srcOrd="3" destOrd="0" presId="urn:microsoft.com/office/officeart/2018/2/layout/IconCircleList"/>
    <dgm:cxn modelId="{CE1E8F77-EE2E-49DC-A061-7C3B25A95126}" type="presParOf" srcId="{EAB378FE-3FAF-4E4A-8B25-0C4161BE7FFA}" destId="{245CBC3F-3C6C-4D3E-BFB0-AAAB4A2342CE}" srcOrd="9" destOrd="0" presId="urn:microsoft.com/office/officeart/2018/2/layout/IconCircleList"/>
    <dgm:cxn modelId="{C668C6D9-93E2-4578-BBCD-917E9D7029BC}" type="presParOf" srcId="{EAB378FE-3FAF-4E4A-8B25-0C4161BE7FFA}" destId="{929853B3-6715-4F23-9CAB-0347E1BD95BF}" srcOrd="10" destOrd="0" presId="urn:microsoft.com/office/officeart/2018/2/layout/IconCircleList"/>
    <dgm:cxn modelId="{354C7979-EF9B-4B81-8E57-D14EC803B665}" type="presParOf" srcId="{929853B3-6715-4F23-9CAB-0347E1BD95BF}" destId="{40530B2C-C9CE-4C29-AE5C-67665B3A0F61}" srcOrd="0" destOrd="0" presId="urn:microsoft.com/office/officeart/2018/2/layout/IconCircleList"/>
    <dgm:cxn modelId="{72F4BC07-0272-48CC-8DA7-BFE7DABF90C4}" type="presParOf" srcId="{929853B3-6715-4F23-9CAB-0347E1BD95BF}" destId="{C2D1C090-1FE3-4619-9BB6-C46027B77B8D}" srcOrd="1" destOrd="0" presId="urn:microsoft.com/office/officeart/2018/2/layout/IconCircleList"/>
    <dgm:cxn modelId="{EB5204C4-4B76-4389-A638-55B678D378C7}" type="presParOf" srcId="{929853B3-6715-4F23-9CAB-0347E1BD95BF}" destId="{A2363E1D-0805-4D31-A489-398B5B062363}" srcOrd="2" destOrd="0" presId="urn:microsoft.com/office/officeart/2018/2/layout/IconCircleList"/>
    <dgm:cxn modelId="{A6AC2B7C-1B7A-47DA-9A1D-68B9202C5CB3}" type="presParOf" srcId="{929853B3-6715-4F23-9CAB-0347E1BD95BF}" destId="{205EB437-6C20-424B-B50F-4BD329A4C78B}" srcOrd="3" destOrd="0" presId="urn:microsoft.com/office/officeart/2018/2/layout/IconCircle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1C67064-C112-483C-B64F-AF692A8CA8D4}"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359BD58-1887-4BDB-916D-17096DFE6A5A}">
      <dgm:prSet custT="1"/>
      <dgm:spPr/>
      <dgm:t>
        <a:bodyPr/>
        <a:lstStyle/>
        <a:p>
          <a:r>
            <a:rPr lang="en-GH" sz="1600" dirty="0">
              <a:latin typeface="Niveau Grotesk Black"/>
            </a:rPr>
            <a:t>Enforcement of environmental policies and legal frameworks is largely ineffective, fragmented, and sometimes complicit.</a:t>
          </a:r>
          <a:endParaRPr lang="en-US" sz="1600" dirty="0">
            <a:latin typeface="Niveau Grotesk Black"/>
          </a:endParaRPr>
        </a:p>
      </dgm:t>
    </dgm:pt>
    <dgm:pt modelId="{3F247948-FE11-488E-AF60-3212FCA0DE68}" type="parTrans" cxnId="{8E7A8AF8-45A2-412A-84AE-9086A5B67B03}">
      <dgm:prSet/>
      <dgm:spPr/>
      <dgm:t>
        <a:bodyPr/>
        <a:lstStyle/>
        <a:p>
          <a:endParaRPr lang="en-US" sz="1800">
            <a:latin typeface="Niveau Grotesk Black"/>
          </a:endParaRPr>
        </a:p>
      </dgm:t>
    </dgm:pt>
    <dgm:pt modelId="{DC024A80-71C6-417E-84FF-400413445DCB}" type="sibTrans" cxnId="{8E7A8AF8-45A2-412A-84AE-9086A5B67B03}">
      <dgm:prSet/>
      <dgm:spPr/>
      <dgm:t>
        <a:bodyPr/>
        <a:lstStyle/>
        <a:p>
          <a:endParaRPr lang="en-US">
            <a:latin typeface="Niveau Grotesk Black"/>
          </a:endParaRPr>
        </a:p>
      </dgm:t>
    </dgm:pt>
    <dgm:pt modelId="{E4227880-2816-45B1-A8F4-5A0EB3EEF0B8}">
      <dgm:prSet custT="1"/>
      <dgm:spPr/>
      <dgm:t>
        <a:bodyPr/>
        <a:lstStyle/>
        <a:p>
          <a:pPr>
            <a:buSzPts val="1000"/>
            <a:buFont typeface="Symbol" pitchFamily="2" charset="2"/>
            <a:buChar char=""/>
          </a:pPr>
          <a:r>
            <a:rPr lang="en-GH" sz="1600" dirty="0">
              <a:ea typeface="Times New Roman" panose="02020603050405020304" pitchFamily="18" charset="0"/>
              <a:cs typeface="Times New Roman" panose="02020603050405020304" pitchFamily="18" charset="0"/>
            </a:rPr>
            <a:t>Need for good governance &amp; political will. Draw lessons from other countries effectively combating illegal mining.</a:t>
          </a:r>
          <a:endParaRPr lang="en-US" sz="1600" dirty="0">
            <a:latin typeface="Niveau Grotesk Black"/>
          </a:endParaRPr>
        </a:p>
      </dgm:t>
    </dgm:pt>
    <dgm:pt modelId="{6E7B66B1-233F-4EE7-981D-1A05B1F42DAD}" type="parTrans" cxnId="{A4C083BF-837F-454F-A3C5-6E3888BD72DE}">
      <dgm:prSet/>
      <dgm:spPr/>
      <dgm:t>
        <a:bodyPr/>
        <a:lstStyle/>
        <a:p>
          <a:endParaRPr lang="en-US" sz="1800">
            <a:latin typeface="Niveau Grotesk Black"/>
          </a:endParaRPr>
        </a:p>
      </dgm:t>
    </dgm:pt>
    <dgm:pt modelId="{34E3BA27-17C7-4AD1-9B3E-72E57683C85A}" type="sibTrans" cxnId="{A4C083BF-837F-454F-A3C5-6E3888BD72DE}">
      <dgm:prSet/>
      <dgm:spPr/>
      <dgm:t>
        <a:bodyPr/>
        <a:lstStyle/>
        <a:p>
          <a:endParaRPr lang="en-US">
            <a:latin typeface="Niveau Grotesk Black"/>
          </a:endParaRPr>
        </a:p>
      </dgm:t>
    </dgm:pt>
    <dgm:pt modelId="{059D1122-024E-4B94-8C3E-79F4044BC28D}">
      <dgm:prSet custT="1"/>
      <dgm:spPr/>
      <dgm:t>
        <a:bodyPr/>
        <a:lstStyle/>
        <a:p>
          <a:r>
            <a:rPr lang="en-GH" sz="1600" b="1" dirty="0">
              <a:ea typeface="Times New Roman" panose="02020603050405020304" pitchFamily="18" charset="0"/>
              <a:cs typeface="Times New Roman" panose="02020603050405020304" pitchFamily="18" charset="0"/>
            </a:rPr>
            <a:t>Regulatory Independence </a:t>
          </a:r>
          <a:r>
            <a:rPr lang="en-GH" sz="1600" dirty="0">
              <a:ea typeface="Times New Roman" panose="02020603050405020304" pitchFamily="18" charset="0"/>
              <a:cs typeface="Times New Roman" panose="02020603050405020304" pitchFamily="18" charset="0"/>
            </a:rPr>
            <a:t>and better and effective over sight</a:t>
          </a:r>
          <a:endParaRPr lang="en-US" sz="1600" dirty="0">
            <a:latin typeface="Niveau Grotesk Black"/>
          </a:endParaRPr>
        </a:p>
      </dgm:t>
    </dgm:pt>
    <dgm:pt modelId="{5B308D20-B917-491B-AE4D-4F59AA83E0C4}" type="parTrans" cxnId="{52E64EFF-487B-44B7-83D0-D2CFAA36AD71}">
      <dgm:prSet/>
      <dgm:spPr/>
      <dgm:t>
        <a:bodyPr/>
        <a:lstStyle/>
        <a:p>
          <a:endParaRPr lang="en-US" sz="1800">
            <a:latin typeface="Niveau Grotesk Black"/>
          </a:endParaRPr>
        </a:p>
      </dgm:t>
    </dgm:pt>
    <dgm:pt modelId="{D89FBFA8-A4B6-4D01-8D68-E293255C0896}" type="sibTrans" cxnId="{52E64EFF-487B-44B7-83D0-D2CFAA36AD71}">
      <dgm:prSet/>
      <dgm:spPr/>
      <dgm:t>
        <a:bodyPr/>
        <a:lstStyle/>
        <a:p>
          <a:endParaRPr lang="en-US">
            <a:latin typeface="Niveau Grotesk Black"/>
          </a:endParaRPr>
        </a:p>
      </dgm:t>
    </dgm:pt>
    <dgm:pt modelId="{C2338B54-8275-49A8-9CAE-9173D6F81341}">
      <dgm:prSet custT="1"/>
      <dgm:spPr/>
      <dgm:t>
        <a:bodyPr/>
        <a:lstStyle/>
        <a:p>
          <a:r>
            <a:rPr lang="en-GH" sz="1600" dirty="0">
              <a:ea typeface="Times New Roman" panose="02020603050405020304" pitchFamily="18" charset="0"/>
              <a:cs typeface="Times New Roman" panose="02020603050405020304" pitchFamily="18" charset="0"/>
            </a:rPr>
            <a:t>Involvement of local communities in decision-making processes </a:t>
          </a:r>
          <a:r>
            <a:rPr lang="en-GH" sz="1600" dirty="0">
              <a:effectLst/>
              <a:ea typeface="Times New Roman" panose="02020603050405020304" pitchFamily="18" charset="0"/>
              <a:cs typeface="Times New Roman" panose="02020603050405020304" pitchFamily="18" charset="0"/>
            </a:rPr>
            <a:t>for better management of natural resources</a:t>
          </a:r>
          <a:endParaRPr lang="en-US" sz="1600" dirty="0">
            <a:latin typeface="Niveau Grotesk Black"/>
          </a:endParaRPr>
        </a:p>
      </dgm:t>
    </dgm:pt>
    <dgm:pt modelId="{0264E204-ECEB-4A1B-A956-14BB81A5A1C5}" type="parTrans" cxnId="{3CE4DFE6-AA0F-4F8B-AF44-9CD7D7B44E1D}">
      <dgm:prSet/>
      <dgm:spPr/>
      <dgm:t>
        <a:bodyPr/>
        <a:lstStyle/>
        <a:p>
          <a:endParaRPr lang="en-US" sz="1800">
            <a:latin typeface="Niveau Grotesk Black"/>
          </a:endParaRPr>
        </a:p>
      </dgm:t>
    </dgm:pt>
    <dgm:pt modelId="{21C19D81-3C04-4AC8-850E-9C1595D572F1}" type="sibTrans" cxnId="{3CE4DFE6-AA0F-4F8B-AF44-9CD7D7B44E1D}">
      <dgm:prSet/>
      <dgm:spPr/>
      <dgm:t>
        <a:bodyPr/>
        <a:lstStyle/>
        <a:p>
          <a:endParaRPr lang="en-US">
            <a:latin typeface="Niveau Grotesk Black"/>
          </a:endParaRPr>
        </a:p>
      </dgm:t>
    </dgm:pt>
    <dgm:pt modelId="{71932E6C-36E1-4E05-B1D3-5BD08902507E}">
      <dgm:prSet custT="1"/>
      <dgm:spPr/>
      <dgm:t>
        <a:bodyPr/>
        <a:lstStyle/>
        <a:p>
          <a:pPr>
            <a:buSzPts val="1000"/>
            <a:buFont typeface="Symbol" pitchFamily="2" charset="2"/>
            <a:buChar char=""/>
          </a:pPr>
          <a:r>
            <a:rPr lang="en-GH" sz="1800" dirty="0">
              <a:ea typeface="Times New Roman" panose="02020603050405020304" pitchFamily="18" charset="0"/>
              <a:cs typeface="Times New Roman" panose="02020603050405020304" pitchFamily="18" charset="0"/>
            </a:rPr>
            <a:t>Engaging community members leads to tailored solutions that respect cultural values and priorities.</a:t>
          </a:r>
          <a:endParaRPr lang="en-US" sz="1800" dirty="0">
            <a:latin typeface="Niveau Grotesk Black"/>
          </a:endParaRPr>
        </a:p>
      </dgm:t>
    </dgm:pt>
    <dgm:pt modelId="{FC7A0513-200F-45DB-B95A-A6F6B13C5A35}" type="parTrans" cxnId="{17CC539E-A06C-4330-AA15-E8476DA0EAF1}">
      <dgm:prSet/>
      <dgm:spPr/>
      <dgm:t>
        <a:bodyPr/>
        <a:lstStyle/>
        <a:p>
          <a:endParaRPr lang="en-US" sz="1800">
            <a:latin typeface="Niveau Grotesk Black"/>
          </a:endParaRPr>
        </a:p>
      </dgm:t>
    </dgm:pt>
    <dgm:pt modelId="{7EFB75A6-A0AE-44E7-8DEA-CEBD2340041C}" type="sibTrans" cxnId="{17CC539E-A06C-4330-AA15-E8476DA0EAF1}">
      <dgm:prSet/>
      <dgm:spPr/>
      <dgm:t>
        <a:bodyPr/>
        <a:lstStyle/>
        <a:p>
          <a:endParaRPr lang="en-US">
            <a:latin typeface="Niveau Grotesk Black"/>
          </a:endParaRPr>
        </a:p>
      </dgm:t>
    </dgm:pt>
    <dgm:pt modelId="{1F5AA6FE-EE8F-4987-B30A-630098EA7B01}">
      <dgm:prSet custT="1"/>
      <dgm:spPr/>
      <dgm:t>
        <a:bodyPr/>
        <a:lstStyle/>
        <a:p>
          <a:r>
            <a:rPr lang="en-GH" sz="1600" dirty="0">
              <a:ea typeface="Times New Roman" panose="02020603050405020304" pitchFamily="18" charset="0"/>
              <a:cs typeface="Times New Roman" panose="02020603050405020304" pitchFamily="18" charset="0"/>
            </a:rPr>
            <a:t>Crucial role of influential figures: local leaders, </a:t>
          </a:r>
          <a:r>
            <a:rPr lang="en-GB" sz="1600" dirty="0">
              <a:effectLst/>
              <a:ea typeface="Calibri" panose="020F0502020204030204" pitchFamily="34" charset="0"/>
              <a:cs typeface="Times New Roman" panose="02020603050405020304" pitchFamily="18" charset="0"/>
            </a:rPr>
            <a:t>religious bodies, traditional bodies </a:t>
          </a:r>
          <a:r>
            <a:rPr lang="en-GH" sz="1600" dirty="0">
              <a:ea typeface="Times New Roman" panose="02020603050405020304" pitchFamily="18" charset="0"/>
              <a:cs typeface="Times New Roman" panose="02020603050405020304" pitchFamily="18" charset="0"/>
            </a:rPr>
            <a:t>celebrities, and business tycoons in anti-Galamsey advocacy efforts.</a:t>
          </a:r>
          <a:endParaRPr lang="en-US" sz="1600" dirty="0">
            <a:latin typeface="Niveau Grotesk Black"/>
          </a:endParaRPr>
        </a:p>
      </dgm:t>
    </dgm:pt>
    <dgm:pt modelId="{84A0B9FD-D632-4593-A074-A439EAFF674A}" type="parTrans" cxnId="{ABC6DBA9-A7A0-48A8-9EE5-1437D3135155}">
      <dgm:prSet/>
      <dgm:spPr/>
      <dgm:t>
        <a:bodyPr/>
        <a:lstStyle/>
        <a:p>
          <a:endParaRPr lang="en-US" sz="1800">
            <a:latin typeface="Niveau Grotesk Black"/>
          </a:endParaRPr>
        </a:p>
      </dgm:t>
    </dgm:pt>
    <dgm:pt modelId="{E3EE8E75-C3B7-4352-9A69-812768BF1F4A}" type="sibTrans" cxnId="{ABC6DBA9-A7A0-48A8-9EE5-1437D3135155}">
      <dgm:prSet/>
      <dgm:spPr/>
      <dgm:t>
        <a:bodyPr/>
        <a:lstStyle/>
        <a:p>
          <a:endParaRPr lang="en-US">
            <a:latin typeface="Niveau Grotesk Black"/>
          </a:endParaRPr>
        </a:p>
      </dgm:t>
    </dgm:pt>
    <dgm:pt modelId="{1B5DCEF2-086B-4072-8317-612B766E47B2}" type="pres">
      <dgm:prSet presAssocID="{11C67064-C112-483C-B64F-AF692A8CA8D4}" presName="root" presStyleCnt="0">
        <dgm:presLayoutVars>
          <dgm:dir/>
          <dgm:resizeHandles val="exact"/>
        </dgm:presLayoutVars>
      </dgm:prSet>
      <dgm:spPr/>
    </dgm:pt>
    <dgm:pt modelId="{EAB378FE-3FAF-4E4A-8B25-0C4161BE7FFA}" type="pres">
      <dgm:prSet presAssocID="{11C67064-C112-483C-B64F-AF692A8CA8D4}" presName="container" presStyleCnt="0">
        <dgm:presLayoutVars>
          <dgm:dir/>
          <dgm:resizeHandles val="exact"/>
        </dgm:presLayoutVars>
      </dgm:prSet>
      <dgm:spPr/>
    </dgm:pt>
    <dgm:pt modelId="{4BB443F4-FD94-4089-9ED2-15490BC18663}" type="pres">
      <dgm:prSet presAssocID="{0359BD58-1887-4BDB-916D-17096DFE6A5A}" presName="compNode" presStyleCnt="0"/>
      <dgm:spPr/>
    </dgm:pt>
    <dgm:pt modelId="{CFC8F79F-16E9-4633-A80A-00CB3425486D}" type="pres">
      <dgm:prSet presAssocID="{0359BD58-1887-4BDB-916D-17096DFE6A5A}" presName="iconBgRect" presStyleLbl="bgShp" presStyleIdx="0" presStyleCnt="6" custLinFactX="-47953" custLinFactNeighborX="-100000" custLinFactNeighborY="2192"/>
      <dgm:spPr/>
    </dgm:pt>
    <dgm:pt modelId="{FDF170D0-D0BC-45AB-8AEA-6B501FB430A2}" type="pres">
      <dgm:prSet presAssocID="{0359BD58-1887-4BDB-916D-17096DFE6A5A}" presName="iconRect" presStyleLbl="node1" presStyleIdx="0" presStyleCnt="6" custLinFactX="-100000" custLinFactNeighborX="-118479" custLinFactNeighborY="689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7AF39960-43D6-4C77-821C-1FCA1AE72854}" type="pres">
      <dgm:prSet presAssocID="{0359BD58-1887-4BDB-916D-17096DFE6A5A}" presName="spaceRect" presStyleCnt="0"/>
      <dgm:spPr/>
    </dgm:pt>
    <dgm:pt modelId="{5D1E1260-367D-4EB9-8E44-CD4A25212087}" type="pres">
      <dgm:prSet presAssocID="{0359BD58-1887-4BDB-916D-17096DFE6A5A}" presName="textRect" presStyleLbl="revTx" presStyleIdx="0" presStyleCnt="6" custScaleX="146953" custLinFactNeighborX="-37695" custLinFactNeighborY="8698">
        <dgm:presLayoutVars>
          <dgm:chMax val="1"/>
          <dgm:chPref val="1"/>
        </dgm:presLayoutVars>
      </dgm:prSet>
      <dgm:spPr/>
    </dgm:pt>
    <dgm:pt modelId="{95A6573D-61D5-4EE4-A834-17E930BAEC39}" type="pres">
      <dgm:prSet presAssocID="{DC024A80-71C6-417E-84FF-400413445DCB}" presName="sibTrans" presStyleLbl="sibTrans2D1" presStyleIdx="0" presStyleCnt="0"/>
      <dgm:spPr/>
    </dgm:pt>
    <dgm:pt modelId="{4FFE121D-D7CE-40D5-B5F7-EBD33CBCD6F9}" type="pres">
      <dgm:prSet presAssocID="{E4227880-2816-45B1-A8F4-5A0EB3EEF0B8}" presName="compNode" presStyleCnt="0"/>
      <dgm:spPr/>
    </dgm:pt>
    <dgm:pt modelId="{E8106922-0A46-45E0-BE10-25B860C4CB5F}" type="pres">
      <dgm:prSet presAssocID="{E4227880-2816-45B1-A8F4-5A0EB3EEF0B8}" presName="iconBgRect" presStyleLbl="bgShp" presStyleIdx="1" presStyleCnt="6"/>
      <dgm:spPr/>
    </dgm:pt>
    <dgm:pt modelId="{5C97338A-B066-4A2B-815F-0645EE0504F8}" type="pres">
      <dgm:prSet presAssocID="{E4227880-2816-45B1-A8F4-5A0EB3EEF0B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D1603C0C-CBC2-4059-95F9-FD43629BB7BC}" type="pres">
      <dgm:prSet presAssocID="{E4227880-2816-45B1-A8F4-5A0EB3EEF0B8}" presName="spaceRect" presStyleCnt="0"/>
      <dgm:spPr/>
    </dgm:pt>
    <dgm:pt modelId="{2FC8F617-9784-4C52-8DCF-CDC7D5DF793F}" type="pres">
      <dgm:prSet presAssocID="{E4227880-2816-45B1-A8F4-5A0EB3EEF0B8}" presName="textRect" presStyleLbl="revTx" presStyleIdx="1" presStyleCnt="6" custScaleX="147276" custLinFactNeighborX="17668" custLinFactNeighborY="3288">
        <dgm:presLayoutVars>
          <dgm:chMax val="1"/>
          <dgm:chPref val="1"/>
        </dgm:presLayoutVars>
      </dgm:prSet>
      <dgm:spPr/>
    </dgm:pt>
    <dgm:pt modelId="{4FCFC37B-4449-41C0-B6FC-BD89992593E2}" type="pres">
      <dgm:prSet presAssocID="{34E3BA27-17C7-4AD1-9B3E-72E57683C85A}" presName="sibTrans" presStyleLbl="sibTrans2D1" presStyleIdx="0" presStyleCnt="0"/>
      <dgm:spPr/>
    </dgm:pt>
    <dgm:pt modelId="{9135625E-FF89-48DA-830D-105D199A5446}" type="pres">
      <dgm:prSet presAssocID="{059D1122-024E-4B94-8C3E-79F4044BC28D}" presName="compNode" presStyleCnt="0"/>
      <dgm:spPr/>
    </dgm:pt>
    <dgm:pt modelId="{1F8450C4-D9DF-4211-8B0D-944D8DA6E66B}" type="pres">
      <dgm:prSet presAssocID="{059D1122-024E-4B94-8C3E-79F4044BC28D}" presName="iconBgRect" presStyleLbl="bgShp" presStyleIdx="2" presStyleCnt="6" custLinFactX="-41793" custLinFactNeighborX="-100000" custLinFactNeighborY="-13078"/>
      <dgm:spPr/>
    </dgm:pt>
    <dgm:pt modelId="{8ED33AF7-5B8F-4D7B-B07F-BA0660D6C3D8}" type="pres">
      <dgm:prSet presAssocID="{059D1122-024E-4B94-8C3E-79F4044BC28D}" presName="iconRect" presStyleLbl="node1" presStyleIdx="2" presStyleCnt="6" custLinFactX="-100000" custLinFactNeighborX="-121157" custLinFactNeighborY="-2711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ark scene"/>
        </a:ext>
      </dgm:extLst>
    </dgm:pt>
    <dgm:pt modelId="{DEB67FBB-2264-4B25-8013-CB593211670E}" type="pres">
      <dgm:prSet presAssocID="{059D1122-024E-4B94-8C3E-79F4044BC28D}" presName="spaceRect" presStyleCnt="0"/>
      <dgm:spPr/>
    </dgm:pt>
    <dgm:pt modelId="{1EC7F56F-4E90-4B5D-94DA-DE50706B394D}" type="pres">
      <dgm:prSet presAssocID="{059D1122-024E-4B94-8C3E-79F4044BC28D}" presName="textRect" presStyleLbl="revTx" presStyleIdx="2" presStyleCnt="6" custScaleX="132755" custLinFactNeighborX="-44794" custLinFactNeighborY="-16048">
        <dgm:presLayoutVars>
          <dgm:chMax val="1"/>
          <dgm:chPref val="1"/>
        </dgm:presLayoutVars>
      </dgm:prSet>
      <dgm:spPr/>
    </dgm:pt>
    <dgm:pt modelId="{A28D7DB0-467F-4371-B61C-A2968E6F5439}" type="pres">
      <dgm:prSet presAssocID="{D89FBFA8-A4B6-4D01-8D68-E293255C0896}" presName="sibTrans" presStyleLbl="sibTrans2D1" presStyleIdx="0" presStyleCnt="0"/>
      <dgm:spPr/>
    </dgm:pt>
    <dgm:pt modelId="{21E54CA5-896A-4F88-B6E4-CA1AA81A2984}" type="pres">
      <dgm:prSet presAssocID="{C2338B54-8275-49A8-9CAE-9173D6F81341}" presName="compNode" presStyleCnt="0"/>
      <dgm:spPr/>
    </dgm:pt>
    <dgm:pt modelId="{08D33BB6-8B7E-45EB-A371-F2429E61B491}" type="pres">
      <dgm:prSet presAssocID="{C2338B54-8275-49A8-9CAE-9173D6F81341}" presName="iconBgRect" presStyleLbl="bgShp" presStyleIdx="3" presStyleCnt="6"/>
      <dgm:spPr/>
    </dgm:pt>
    <dgm:pt modelId="{17ACFA0F-0E42-4E13-9271-85EC58084CA8}" type="pres">
      <dgm:prSet presAssocID="{C2338B54-8275-49A8-9CAE-9173D6F8134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ecturer"/>
        </a:ext>
      </dgm:extLst>
    </dgm:pt>
    <dgm:pt modelId="{0D146156-109B-46D5-8B31-3F12D3E162B7}" type="pres">
      <dgm:prSet presAssocID="{C2338B54-8275-49A8-9CAE-9173D6F81341}" presName="spaceRect" presStyleCnt="0"/>
      <dgm:spPr/>
    </dgm:pt>
    <dgm:pt modelId="{3F6ACB2C-8C57-4688-BBF2-6D5C5FE7F452}" type="pres">
      <dgm:prSet presAssocID="{C2338B54-8275-49A8-9CAE-9173D6F81341}" presName="textRect" presStyleLbl="revTx" presStyleIdx="3" presStyleCnt="6" custScaleX="137761" custLinFactNeighborX="16802" custLinFactNeighborY="-1096">
        <dgm:presLayoutVars>
          <dgm:chMax val="1"/>
          <dgm:chPref val="1"/>
        </dgm:presLayoutVars>
      </dgm:prSet>
      <dgm:spPr/>
    </dgm:pt>
    <dgm:pt modelId="{08B4908E-CB40-44E7-BD41-F7FBE08B6C1D}" type="pres">
      <dgm:prSet presAssocID="{21C19D81-3C04-4AC8-850E-9C1595D572F1}" presName="sibTrans" presStyleLbl="sibTrans2D1" presStyleIdx="0" presStyleCnt="0"/>
      <dgm:spPr/>
    </dgm:pt>
    <dgm:pt modelId="{CF0F45F9-F3E1-4899-9D3A-5B7D77CC9B29}" type="pres">
      <dgm:prSet presAssocID="{71932E6C-36E1-4E05-B1D3-5BD08902507E}" presName="compNode" presStyleCnt="0"/>
      <dgm:spPr/>
    </dgm:pt>
    <dgm:pt modelId="{A0CDE209-D7E7-4D71-8EF3-00AB81A03CF9}" type="pres">
      <dgm:prSet presAssocID="{71932E6C-36E1-4E05-B1D3-5BD08902507E}" presName="iconBgRect" presStyleLbl="bgShp" presStyleIdx="4" presStyleCnt="6" custLinFactX="-43569" custLinFactNeighborX="-100000" custLinFactNeighborY="-6456"/>
      <dgm:spPr/>
    </dgm:pt>
    <dgm:pt modelId="{F8E484C6-DE01-4710-A21D-FF615F2F5D5C}" type="pres">
      <dgm:prSet presAssocID="{71932E6C-36E1-4E05-B1D3-5BD08902507E}" presName="iconRect" presStyleLbl="node1" presStyleIdx="4" presStyleCnt="6" custLinFactX="-100000" custLinFactNeighborX="-114465" custLinFactNeighborY="-11131"/>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cales of Justice"/>
        </a:ext>
      </dgm:extLst>
    </dgm:pt>
    <dgm:pt modelId="{84003FAA-7057-42A2-9E16-A837FD3FB9C5}" type="pres">
      <dgm:prSet presAssocID="{71932E6C-36E1-4E05-B1D3-5BD08902507E}" presName="spaceRect" presStyleCnt="0"/>
      <dgm:spPr/>
    </dgm:pt>
    <dgm:pt modelId="{52704E6D-F6F5-4071-AE7D-BAB03D10C140}" type="pres">
      <dgm:prSet presAssocID="{71932E6C-36E1-4E05-B1D3-5BD08902507E}" presName="textRect" presStyleLbl="revTx" presStyleIdx="4" presStyleCnt="6" custScaleX="142945" custLinFactNeighborX="-39699" custLinFactNeighborY="2192">
        <dgm:presLayoutVars>
          <dgm:chMax val="1"/>
          <dgm:chPref val="1"/>
        </dgm:presLayoutVars>
      </dgm:prSet>
      <dgm:spPr/>
    </dgm:pt>
    <dgm:pt modelId="{245CBC3F-3C6C-4D3E-BFB0-AAAB4A2342CE}" type="pres">
      <dgm:prSet presAssocID="{7EFB75A6-A0AE-44E7-8DEA-CEBD2340041C}" presName="sibTrans" presStyleLbl="sibTrans2D1" presStyleIdx="0" presStyleCnt="0"/>
      <dgm:spPr/>
    </dgm:pt>
    <dgm:pt modelId="{929853B3-6715-4F23-9CAB-0347E1BD95BF}" type="pres">
      <dgm:prSet presAssocID="{1F5AA6FE-EE8F-4987-B30A-630098EA7B01}" presName="compNode" presStyleCnt="0"/>
      <dgm:spPr/>
    </dgm:pt>
    <dgm:pt modelId="{40530B2C-C9CE-4C29-AE5C-67665B3A0F61}" type="pres">
      <dgm:prSet presAssocID="{1F5AA6FE-EE8F-4987-B30A-630098EA7B01}" presName="iconBgRect" presStyleLbl="bgShp" presStyleIdx="5" presStyleCnt="6"/>
      <dgm:spPr/>
    </dgm:pt>
    <dgm:pt modelId="{C2D1C090-1FE3-4619-9BB6-C46027B77B8D}" type="pres">
      <dgm:prSet presAssocID="{1F5AA6FE-EE8F-4987-B30A-630098EA7B0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Open Hand with Plant"/>
        </a:ext>
      </dgm:extLst>
    </dgm:pt>
    <dgm:pt modelId="{A2363E1D-0805-4D31-A489-398B5B062363}" type="pres">
      <dgm:prSet presAssocID="{1F5AA6FE-EE8F-4987-B30A-630098EA7B01}" presName="spaceRect" presStyleCnt="0"/>
      <dgm:spPr/>
    </dgm:pt>
    <dgm:pt modelId="{205EB437-6C20-424B-B50F-4BD329A4C78B}" type="pres">
      <dgm:prSet presAssocID="{1F5AA6FE-EE8F-4987-B30A-630098EA7B01}" presName="textRect" presStyleLbl="revTx" presStyleIdx="5" presStyleCnt="6" custScaleX="196706" custLinFactNeighborX="42236" custLinFactNeighborY="-4133">
        <dgm:presLayoutVars>
          <dgm:chMax val="1"/>
          <dgm:chPref val="1"/>
        </dgm:presLayoutVars>
      </dgm:prSet>
      <dgm:spPr/>
    </dgm:pt>
  </dgm:ptLst>
  <dgm:cxnLst>
    <dgm:cxn modelId="{1E304612-F5AE-4E20-B8A9-6A1E75232541}" type="presOf" srcId="{71932E6C-36E1-4E05-B1D3-5BD08902507E}" destId="{52704E6D-F6F5-4071-AE7D-BAB03D10C140}" srcOrd="0" destOrd="0" presId="urn:microsoft.com/office/officeart/2018/2/layout/IconCircleList"/>
    <dgm:cxn modelId="{B945E517-9AD7-4539-B321-452C5D43B622}" type="presOf" srcId="{059D1122-024E-4B94-8C3E-79F4044BC28D}" destId="{1EC7F56F-4E90-4B5D-94DA-DE50706B394D}" srcOrd="0" destOrd="0" presId="urn:microsoft.com/office/officeart/2018/2/layout/IconCircleList"/>
    <dgm:cxn modelId="{D78E2138-5DB5-4EBB-A60E-45C49A1F1DAF}" type="presOf" srcId="{C2338B54-8275-49A8-9CAE-9173D6F81341}" destId="{3F6ACB2C-8C57-4688-BBF2-6D5C5FE7F452}" srcOrd="0" destOrd="0" presId="urn:microsoft.com/office/officeart/2018/2/layout/IconCircleList"/>
    <dgm:cxn modelId="{5B299A45-A46B-4290-A948-3D511632E1B5}" type="presOf" srcId="{7EFB75A6-A0AE-44E7-8DEA-CEBD2340041C}" destId="{245CBC3F-3C6C-4D3E-BFB0-AAAB4A2342CE}" srcOrd="0" destOrd="0" presId="urn:microsoft.com/office/officeart/2018/2/layout/IconCircleList"/>
    <dgm:cxn modelId="{BAF54F6D-F3AC-477C-BEF8-8DC4960AEF6B}" type="presOf" srcId="{11C67064-C112-483C-B64F-AF692A8CA8D4}" destId="{1B5DCEF2-086B-4072-8317-612B766E47B2}" srcOrd="0" destOrd="0" presId="urn:microsoft.com/office/officeart/2018/2/layout/IconCircleList"/>
    <dgm:cxn modelId="{6A830471-E3B9-4622-BAD3-07DCE8B11763}" type="presOf" srcId="{34E3BA27-17C7-4AD1-9B3E-72E57683C85A}" destId="{4FCFC37B-4449-41C0-B6FC-BD89992593E2}" srcOrd="0" destOrd="0" presId="urn:microsoft.com/office/officeart/2018/2/layout/IconCircleList"/>
    <dgm:cxn modelId="{2533447E-93CE-4FDE-A91D-0A18F51850D5}" type="presOf" srcId="{0359BD58-1887-4BDB-916D-17096DFE6A5A}" destId="{5D1E1260-367D-4EB9-8E44-CD4A25212087}" srcOrd="0" destOrd="0" presId="urn:microsoft.com/office/officeart/2018/2/layout/IconCircleList"/>
    <dgm:cxn modelId="{17CC539E-A06C-4330-AA15-E8476DA0EAF1}" srcId="{11C67064-C112-483C-B64F-AF692A8CA8D4}" destId="{71932E6C-36E1-4E05-B1D3-5BD08902507E}" srcOrd="4" destOrd="0" parTransId="{FC7A0513-200F-45DB-B95A-A6F6B13C5A35}" sibTransId="{7EFB75A6-A0AE-44E7-8DEA-CEBD2340041C}"/>
    <dgm:cxn modelId="{ABC6DBA9-A7A0-48A8-9EE5-1437D3135155}" srcId="{11C67064-C112-483C-B64F-AF692A8CA8D4}" destId="{1F5AA6FE-EE8F-4987-B30A-630098EA7B01}" srcOrd="5" destOrd="0" parTransId="{84A0B9FD-D632-4593-A074-A439EAFF674A}" sibTransId="{E3EE8E75-C3B7-4352-9A69-812768BF1F4A}"/>
    <dgm:cxn modelId="{A4C083BF-837F-454F-A3C5-6E3888BD72DE}" srcId="{11C67064-C112-483C-B64F-AF692A8CA8D4}" destId="{E4227880-2816-45B1-A8F4-5A0EB3EEF0B8}" srcOrd="1" destOrd="0" parTransId="{6E7B66B1-233F-4EE7-981D-1A05B1F42DAD}" sibTransId="{34E3BA27-17C7-4AD1-9B3E-72E57683C85A}"/>
    <dgm:cxn modelId="{4010BCCC-3AD2-4F14-B7F7-D95E747148AE}" type="presOf" srcId="{DC024A80-71C6-417E-84FF-400413445DCB}" destId="{95A6573D-61D5-4EE4-A834-17E930BAEC39}" srcOrd="0" destOrd="0" presId="urn:microsoft.com/office/officeart/2018/2/layout/IconCircleList"/>
    <dgm:cxn modelId="{15B252CD-6FAF-4818-BA60-4ADB3C8E89FE}" type="presOf" srcId="{1F5AA6FE-EE8F-4987-B30A-630098EA7B01}" destId="{205EB437-6C20-424B-B50F-4BD329A4C78B}" srcOrd="0" destOrd="0" presId="urn:microsoft.com/office/officeart/2018/2/layout/IconCircleList"/>
    <dgm:cxn modelId="{0E7510D2-4802-4485-AAF3-C9EDB856FDA3}" type="presOf" srcId="{21C19D81-3C04-4AC8-850E-9C1595D572F1}" destId="{08B4908E-CB40-44E7-BD41-F7FBE08B6C1D}" srcOrd="0" destOrd="0" presId="urn:microsoft.com/office/officeart/2018/2/layout/IconCircleList"/>
    <dgm:cxn modelId="{3CE4DFE6-AA0F-4F8B-AF44-9CD7D7B44E1D}" srcId="{11C67064-C112-483C-B64F-AF692A8CA8D4}" destId="{C2338B54-8275-49A8-9CAE-9173D6F81341}" srcOrd="3" destOrd="0" parTransId="{0264E204-ECEB-4A1B-A956-14BB81A5A1C5}" sibTransId="{21C19D81-3C04-4AC8-850E-9C1595D572F1}"/>
    <dgm:cxn modelId="{76C288E8-0D2C-4C6C-821E-7CFBB1674E20}" type="presOf" srcId="{D89FBFA8-A4B6-4D01-8D68-E293255C0896}" destId="{A28D7DB0-467F-4371-B61C-A2968E6F5439}" srcOrd="0" destOrd="0" presId="urn:microsoft.com/office/officeart/2018/2/layout/IconCircleList"/>
    <dgm:cxn modelId="{96EC82F8-884B-4672-98D9-C0E51345A5F7}" type="presOf" srcId="{E4227880-2816-45B1-A8F4-5A0EB3EEF0B8}" destId="{2FC8F617-9784-4C52-8DCF-CDC7D5DF793F}" srcOrd="0" destOrd="0" presId="urn:microsoft.com/office/officeart/2018/2/layout/IconCircleList"/>
    <dgm:cxn modelId="{8E7A8AF8-45A2-412A-84AE-9086A5B67B03}" srcId="{11C67064-C112-483C-B64F-AF692A8CA8D4}" destId="{0359BD58-1887-4BDB-916D-17096DFE6A5A}" srcOrd="0" destOrd="0" parTransId="{3F247948-FE11-488E-AF60-3212FCA0DE68}" sibTransId="{DC024A80-71C6-417E-84FF-400413445DCB}"/>
    <dgm:cxn modelId="{52E64EFF-487B-44B7-83D0-D2CFAA36AD71}" srcId="{11C67064-C112-483C-B64F-AF692A8CA8D4}" destId="{059D1122-024E-4B94-8C3E-79F4044BC28D}" srcOrd="2" destOrd="0" parTransId="{5B308D20-B917-491B-AE4D-4F59AA83E0C4}" sibTransId="{D89FBFA8-A4B6-4D01-8D68-E293255C0896}"/>
    <dgm:cxn modelId="{78301AE2-C1E9-4E1A-8BD5-BC697D963161}" type="presParOf" srcId="{1B5DCEF2-086B-4072-8317-612B766E47B2}" destId="{EAB378FE-3FAF-4E4A-8B25-0C4161BE7FFA}" srcOrd="0" destOrd="0" presId="urn:microsoft.com/office/officeart/2018/2/layout/IconCircleList"/>
    <dgm:cxn modelId="{D1B7D669-65B9-4439-8B31-B5D95B6B90BC}" type="presParOf" srcId="{EAB378FE-3FAF-4E4A-8B25-0C4161BE7FFA}" destId="{4BB443F4-FD94-4089-9ED2-15490BC18663}" srcOrd="0" destOrd="0" presId="urn:microsoft.com/office/officeart/2018/2/layout/IconCircleList"/>
    <dgm:cxn modelId="{FAC7FD0D-5021-485C-9DB1-2EE22B7C9AFA}" type="presParOf" srcId="{4BB443F4-FD94-4089-9ED2-15490BC18663}" destId="{CFC8F79F-16E9-4633-A80A-00CB3425486D}" srcOrd="0" destOrd="0" presId="urn:microsoft.com/office/officeart/2018/2/layout/IconCircleList"/>
    <dgm:cxn modelId="{DFA6D159-8693-462F-A0EC-CF85BDF90D58}" type="presParOf" srcId="{4BB443F4-FD94-4089-9ED2-15490BC18663}" destId="{FDF170D0-D0BC-45AB-8AEA-6B501FB430A2}" srcOrd="1" destOrd="0" presId="urn:microsoft.com/office/officeart/2018/2/layout/IconCircleList"/>
    <dgm:cxn modelId="{96391D68-159E-411D-81C2-4AF015A7EF2A}" type="presParOf" srcId="{4BB443F4-FD94-4089-9ED2-15490BC18663}" destId="{7AF39960-43D6-4C77-821C-1FCA1AE72854}" srcOrd="2" destOrd="0" presId="urn:microsoft.com/office/officeart/2018/2/layout/IconCircleList"/>
    <dgm:cxn modelId="{C019266F-3CCD-402F-A490-0721E69EFA99}" type="presParOf" srcId="{4BB443F4-FD94-4089-9ED2-15490BC18663}" destId="{5D1E1260-367D-4EB9-8E44-CD4A25212087}" srcOrd="3" destOrd="0" presId="urn:microsoft.com/office/officeart/2018/2/layout/IconCircleList"/>
    <dgm:cxn modelId="{75337C22-0E8B-465D-93F6-D08AB8C7DA98}" type="presParOf" srcId="{EAB378FE-3FAF-4E4A-8B25-0C4161BE7FFA}" destId="{95A6573D-61D5-4EE4-A834-17E930BAEC39}" srcOrd="1" destOrd="0" presId="urn:microsoft.com/office/officeart/2018/2/layout/IconCircleList"/>
    <dgm:cxn modelId="{99DB41CA-8F73-4937-ABE7-37150FB4E323}" type="presParOf" srcId="{EAB378FE-3FAF-4E4A-8B25-0C4161BE7FFA}" destId="{4FFE121D-D7CE-40D5-B5F7-EBD33CBCD6F9}" srcOrd="2" destOrd="0" presId="urn:microsoft.com/office/officeart/2018/2/layout/IconCircleList"/>
    <dgm:cxn modelId="{EF7BCD14-0695-41DB-B8EC-60C194DB209D}" type="presParOf" srcId="{4FFE121D-D7CE-40D5-B5F7-EBD33CBCD6F9}" destId="{E8106922-0A46-45E0-BE10-25B860C4CB5F}" srcOrd="0" destOrd="0" presId="urn:microsoft.com/office/officeart/2018/2/layout/IconCircleList"/>
    <dgm:cxn modelId="{B072A61F-BCA0-48D3-AD7E-2EDBABBF1F3F}" type="presParOf" srcId="{4FFE121D-D7CE-40D5-B5F7-EBD33CBCD6F9}" destId="{5C97338A-B066-4A2B-815F-0645EE0504F8}" srcOrd="1" destOrd="0" presId="urn:microsoft.com/office/officeart/2018/2/layout/IconCircleList"/>
    <dgm:cxn modelId="{F4178286-2538-45B1-8D6E-C107B0C4BBA8}" type="presParOf" srcId="{4FFE121D-D7CE-40D5-B5F7-EBD33CBCD6F9}" destId="{D1603C0C-CBC2-4059-95F9-FD43629BB7BC}" srcOrd="2" destOrd="0" presId="urn:microsoft.com/office/officeart/2018/2/layout/IconCircleList"/>
    <dgm:cxn modelId="{E8641562-9535-42D3-B080-65F465313C75}" type="presParOf" srcId="{4FFE121D-D7CE-40D5-B5F7-EBD33CBCD6F9}" destId="{2FC8F617-9784-4C52-8DCF-CDC7D5DF793F}" srcOrd="3" destOrd="0" presId="urn:microsoft.com/office/officeart/2018/2/layout/IconCircleList"/>
    <dgm:cxn modelId="{AC33C719-966C-41AE-B784-B25E640F6EE9}" type="presParOf" srcId="{EAB378FE-3FAF-4E4A-8B25-0C4161BE7FFA}" destId="{4FCFC37B-4449-41C0-B6FC-BD89992593E2}" srcOrd="3" destOrd="0" presId="urn:microsoft.com/office/officeart/2018/2/layout/IconCircleList"/>
    <dgm:cxn modelId="{A7623D73-0622-4755-8C77-4E5B7A05D197}" type="presParOf" srcId="{EAB378FE-3FAF-4E4A-8B25-0C4161BE7FFA}" destId="{9135625E-FF89-48DA-830D-105D199A5446}" srcOrd="4" destOrd="0" presId="urn:microsoft.com/office/officeart/2018/2/layout/IconCircleList"/>
    <dgm:cxn modelId="{BEE88E03-77D3-45A1-80D3-BA54AEB499F9}" type="presParOf" srcId="{9135625E-FF89-48DA-830D-105D199A5446}" destId="{1F8450C4-D9DF-4211-8B0D-944D8DA6E66B}" srcOrd="0" destOrd="0" presId="urn:microsoft.com/office/officeart/2018/2/layout/IconCircleList"/>
    <dgm:cxn modelId="{06882BA3-854A-4C94-AED3-2643F5D860CC}" type="presParOf" srcId="{9135625E-FF89-48DA-830D-105D199A5446}" destId="{8ED33AF7-5B8F-4D7B-B07F-BA0660D6C3D8}" srcOrd="1" destOrd="0" presId="urn:microsoft.com/office/officeart/2018/2/layout/IconCircleList"/>
    <dgm:cxn modelId="{4F8EF9B1-7698-4FC5-8D0A-1BE79C523261}" type="presParOf" srcId="{9135625E-FF89-48DA-830D-105D199A5446}" destId="{DEB67FBB-2264-4B25-8013-CB593211670E}" srcOrd="2" destOrd="0" presId="urn:microsoft.com/office/officeart/2018/2/layout/IconCircleList"/>
    <dgm:cxn modelId="{DA9FFF15-25C3-4194-AAE5-6832BA291DA6}" type="presParOf" srcId="{9135625E-FF89-48DA-830D-105D199A5446}" destId="{1EC7F56F-4E90-4B5D-94DA-DE50706B394D}" srcOrd="3" destOrd="0" presId="urn:microsoft.com/office/officeart/2018/2/layout/IconCircleList"/>
    <dgm:cxn modelId="{5035845E-645F-473F-BD97-10D38CBDCACA}" type="presParOf" srcId="{EAB378FE-3FAF-4E4A-8B25-0C4161BE7FFA}" destId="{A28D7DB0-467F-4371-B61C-A2968E6F5439}" srcOrd="5" destOrd="0" presId="urn:microsoft.com/office/officeart/2018/2/layout/IconCircleList"/>
    <dgm:cxn modelId="{3B7CB865-32FE-4C4F-8F52-1F66DF7F1BB7}" type="presParOf" srcId="{EAB378FE-3FAF-4E4A-8B25-0C4161BE7FFA}" destId="{21E54CA5-896A-4F88-B6E4-CA1AA81A2984}" srcOrd="6" destOrd="0" presId="urn:microsoft.com/office/officeart/2018/2/layout/IconCircleList"/>
    <dgm:cxn modelId="{9803D152-0016-4EAF-A418-966C38ED402E}" type="presParOf" srcId="{21E54CA5-896A-4F88-B6E4-CA1AA81A2984}" destId="{08D33BB6-8B7E-45EB-A371-F2429E61B491}" srcOrd="0" destOrd="0" presId="urn:microsoft.com/office/officeart/2018/2/layout/IconCircleList"/>
    <dgm:cxn modelId="{5A45E29B-2720-44A1-84CD-C762E6F28D0D}" type="presParOf" srcId="{21E54CA5-896A-4F88-B6E4-CA1AA81A2984}" destId="{17ACFA0F-0E42-4E13-9271-85EC58084CA8}" srcOrd="1" destOrd="0" presId="urn:microsoft.com/office/officeart/2018/2/layout/IconCircleList"/>
    <dgm:cxn modelId="{2F5E2EC3-A7CC-4E5B-B9F6-81AD4BC25646}" type="presParOf" srcId="{21E54CA5-896A-4F88-B6E4-CA1AA81A2984}" destId="{0D146156-109B-46D5-8B31-3F12D3E162B7}" srcOrd="2" destOrd="0" presId="urn:microsoft.com/office/officeart/2018/2/layout/IconCircleList"/>
    <dgm:cxn modelId="{2FBB76E2-12A0-4D68-8088-9C97720F9590}" type="presParOf" srcId="{21E54CA5-896A-4F88-B6E4-CA1AA81A2984}" destId="{3F6ACB2C-8C57-4688-BBF2-6D5C5FE7F452}" srcOrd="3" destOrd="0" presId="urn:microsoft.com/office/officeart/2018/2/layout/IconCircleList"/>
    <dgm:cxn modelId="{86AADCDA-A7F9-4DF7-935F-DB6C5E70209F}" type="presParOf" srcId="{EAB378FE-3FAF-4E4A-8B25-0C4161BE7FFA}" destId="{08B4908E-CB40-44E7-BD41-F7FBE08B6C1D}" srcOrd="7" destOrd="0" presId="urn:microsoft.com/office/officeart/2018/2/layout/IconCircleList"/>
    <dgm:cxn modelId="{AF94F664-E3AF-42EF-AF18-D5252392861C}" type="presParOf" srcId="{EAB378FE-3FAF-4E4A-8B25-0C4161BE7FFA}" destId="{CF0F45F9-F3E1-4899-9D3A-5B7D77CC9B29}" srcOrd="8" destOrd="0" presId="urn:microsoft.com/office/officeart/2018/2/layout/IconCircleList"/>
    <dgm:cxn modelId="{C5818293-969A-4469-8AB9-D1331DF1A1F4}" type="presParOf" srcId="{CF0F45F9-F3E1-4899-9D3A-5B7D77CC9B29}" destId="{A0CDE209-D7E7-4D71-8EF3-00AB81A03CF9}" srcOrd="0" destOrd="0" presId="urn:microsoft.com/office/officeart/2018/2/layout/IconCircleList"/>
    <dgm:cxn modelId="{38D4D884-7463-4578-812E-92FFA8A4B4C8}" type="presParOf" srcId="{CF0F45F9-F3E1-4899-9D3A-5B7D77CC9B29}" destId="{F8E484C6-DE01-4710-A21D-FF615F2F5D5C}" srcOrd="1" destOrd="0" presId="urn:microsoft.com/office/officeart/2018/2/layout/IconCircleList"/>
    <dgm:cxn modelId="{7BD193D0-063E-443C-A3FF-3A9AECF05A89}" type="presParOf" srcId="{CF0F45F9-F3E1-4899-9D3A-5B7D77CC9B29}" destId="{84003FAA-7057-42A2-9E16-A837FD3FB9C5}" srcOrd="2" destOrd="0" presId="urn:microsoft.com/office/officeart/2018/2/layout/IconCircleList"/>
    <dgm:cxn modelId="{07B76458-3B41-42DB-8988-1D92C5A17B1B}" type="presParOf" srcId="{CF0F45F9-F3E1-4899-9D3A-5B7D77CC9B29}" destId="{52704E6D-F6F5-4071-AE7D-BAB03D10C140}" srcOrd="3" destOrd="0" presId="urn:microsoft.com/office/officeart/2018/2/layout/IconCircleList"/>
    <dgm:cxn modelId="{CE1E8F77-EE2E-49DC-A061-7C3B25A95126}" type="presParOf" srcId="{EAB378FE-3FAF-4E4A-8B25-0C4161BE7FFA}" destId="{245CBC3F-3C6C-4D3E-BFB0-AAAB4A2342CE}" srcOrd="9" destOrd="0" presId="urn:microsoft.com/office/officeart/2018/2/layout/IconCircleList"/>
    <dgm:cxn modelId="{C668C6D9-93E2-4578-BBCD-917E9D7029BC}" type="presParOf" srcId="{EAB378FE-3FAF-4E4A-8B25-0C4161BE7FFA}" destId="{929853B3-6715-4F23-9CAB-0347E1BD95BF}" srcOrd="10" destOrd="0" presId="urn:microsoft.com/office/officeart/2018/2/layout/IconCircleList"/>
    <dgm:cxn modelId="{354C7979-EF9B-4B81-8E57-D14EC803B665}" type="presParOf" srcId="{929853B3-6715-4F23-9CAB-0347E1BD95BF}" destId="{40530B2C-C9CE-4C29-AE5C-67665B3A0F61}" srcOrd="0" destOrd="0" presId="urn:microsoft.com/office/officeart/2018/2/layout/IconCircleList"/>
    <dgm:cxn modelId="{72F4BC07-0272-48CC-8DA7-BFE7DABF90C4}" type="presParOf" srcId="{929853B3-6715-4F23-9CAB-0347E1BD95BF}" destId="{C2D1C090-1FE3-4619-9BB6-C46027B77B8D}" srcOrd="1" destOrd="0" presId="urn:microsoft.com/office/officeart/2018/2/layout/IconCircleList"/>
    <dgm:cxn modelId="{EB5204C4-4B76-4389-A638-55B678D378C7}" type="presParOf" srcId="{929853B3-6715-4F23-9CAB-0347E1BD95BF}" destId="{A2363E1D-0805-4D31-A489-398B5B062363}" srcOrd="2" destOrd="0" presId="urn:microsoft.com/office/officeart/2018/2/layout/IconCircleList"/>
    <dgm:cxn modelId="{A6AC2B7C-1B7A-47DA-9A1D-68B9202C5CB3}" type="presParOf" srcId="{929853B3-6715-4F23-9CAB-0347E1BD95BF}" destId="{205EB437-6C20-424B-B50F-4BD329A4C78B}"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3750D-18C2-D744-8D0E-8D66EE3B00E4}">
      <dsp:nvSpPr>
        <dsp:cNvPr id="0" name=""/>
        <dsp:cNvSpPr/>
      </dsp:nvSpPr>
      <dsp:spPr>
        <a:xfrm>
          <a:off x="0" y="0"/>
          <a:ext cx="110825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DF2B84-1EED-2F4B-85E9-F90EFDE3F3C9}">
      <dsp:nvSpPr>
        <dsp:cNvPr id="0" name=""/>
        <dsp:cNvSpPr/>
      </dsp:nvSpPr>
      <dsp:spPr>
        <a:xfrm>
          <a:off x="0" y="0"/>
          <a:ext cx="11082593" cy="128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Initial Topic: </a:t>
          </a:r>
          <a:r>
            <a:rPr lang="en-US" sz="2300" kern="1200"/>
            <a:t>Harnessing Project Management To Restore Ghana’s Polluted Water Bodies And Forest Reserves</a:t>
          </a:r>
        </a:p>
      </dsp:txBody>
      <dsp:txXfrm>
        <a:off x="0" y="0"/>
        <a:ext cx="11082593" cy="1280922"/>
      </dsp:txXfrm>
    </dsp:sp>
    <dsp:sp modelId="{9F074C43-68AC-3C4A-AA82-336C2720EB39}">
      <dsp:nvSpPr>
        <dsp:cNvPr id="0" name=""/>
        <dsp:cNvSpPr/>
      </dsp:nvSpPr>
      <dsp:spPr>
        <a:xfrm>
          <a:off x="0" y="1280922"/>
          <a:ext cx="110825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DA7DA1-4934-CE47-929C-98C4F6F38ECB}">
      <dsp:nvSpPr>
        <dsp:cNvPr id="0" name=""/>
        <dsp:cNvSpPr/>
      </dsp:nvSpPr>
      <dsp:spPr>
        <a:xfrm>
          <a:off x="0" y="1280922"/>
          <a:ext cx="11082593" cy="128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b="1" kern="1200"/>
            <a:t>New Topic: </a:t>
          </a:r>
          <a:r>
            <a:rPr lang="en-GB" sz="2300" kern="1200"/>
            <a:t>To stop the Galamsey Ecocide – The Docility of Ghana’s Middle Class Must Stop – PMI is included</a:t>
          </a:r>
          <a:endParaRPr lang="en-US" sz="2300" kern="1200"/>
        </a:p>
      </dsp:txBody>
      <dsp:txXfrm>
        <a:off x="0" y="1280922"/>
        <a:ext cx="11082593" cy="1280922"/>
      </dsp:txXfrm>
    </dsp:sp>
    <dsp:sp modelId="{2AE730AD-6F5B-3B41-9168-134454B42811}">
      <dsp:nvSpPr>
        <dsp:cNvPr id="0" name=""/>
        <dsp:cNvSpPr/>
      </dsp:nvSpPr>
      <dsp:spPr>
        <a:xfrm>
          <a:off x="0" y="2561844"/>
          <a:ext cx="110825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21CD66-28FB-8142-A4FC-0A8CC0813D8E}">
      <dsp:nvSpPr>
        <dsp:cNvPr id="0" name=""/>
        <dsp:cNvSpPr/>
      </dsp:nvSpPr>
      <dsp:spPr>
        <a:xfrm>
          <a:off x="0" y="2561844"/>
          <a:ext cx="11082593" cy="128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b="1" kern="1200"/>
            <a:t>Purpose:</a:t>
          </a:r>
          <a:r>
            <a:rPr lang="en-GB" sz="2300" kern="1200"/>
            <a:t> Discuss the impact of illegal and irresponsible mining (Galamsey) in Ghana with the intention of finding a solution to the genocide and ecocide. Harness PM as a Solution. Galamsey is an existential threat. It did not end with the election. </a:t>
          </a:r>
          <a:endParaRPr lang="en-US" sz="2300" kern="1200"/>
        </a:p>
      </dsp:txBody>
      <dsp:txXfrm>
        <a:off x="0" y="2561844"/>
        <a:ext cx="11082593" cy="1280922"/>
      </dsp:txXfrm>
    </dsp:sp>
    <dsp:sp modelId="{A74C403A-3F15-8D46-A4BE-3C0F80930790}">
      <dsp:nvSpPr>
        <dsp:cNvPr id="0" name=""/>
        <dsp:cNvSpPr/>
      </dsp:nvSpPr>
      <dsp:spPr>
        <a:xfrm>
          <a:off x="0" y="3842766"/>
          <a:ext cx="110825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437E31-F5FD-BF4B-8798-21E1BF35F244}">
      <dsp:nvSpPr>
        <dsp:cNvPr id="0" name=""/>
        <dsp:cNvSpPr/>
      </dsp:nvSpPr>
      <dsp:spPr>
        <a:xfrm>
          <a:off x="0" y="3842766"/>
          <a:ext cx="11082593" cy="128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b="1" kern="1200"/>
            <a:t>Focus: </a:t>
          </a:r>
          <a:r>
            <a:rPr lang="en-GB" sz="2300" kern="1200"/>
            <a:t>Highlighting the failures of leadership, Professional Bodies like PMI and the Middle Class, the pervasive nature of this issue, and the need for collective action.</a:t>
          </a:r>
          <a:endParaRPr lang="en-US" sz="2300" kern="1200"/>
        </a:p>
      </dsp:txBody>
      <dsp:txXfrm>
        <a:off x="0" y="3842766"/>
        <a:ext cx="11082593" cy="12809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0FA57-19CC-934F-A5ED-AA3FD90D0974}">
      <dsp:nvSpPr>
        <dsp:cNvPr id="0" name=""/>
        <dsp:cNvSpPr/>
      </dsp:nvSpPr>
      <dsp:spPr>
        <a:xfrm>
          <a:off x="0" y="0"/>
          <a:ext cx="8412480" cy="95729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Niveau Grotesk Black"/>
            </a:rPr>
            <a:t>Galamsey as KPI for DCEs &amp; Police Commanders</a:t>
          </a:r>
        </a:p>
      </dsp:txBody>
      <dsp:txXfrm>
        <a:off x="28038" y="28038"/>
        <a:ext cx="7298593" cy="901218"/>
      </dsp:txXfrm>
    </dsp:sp>
    <dsp:sp modelId="{E72F9118-A6B6-9B42-B627-7269F20C7A29}">
      <dsp:nvSpPr>
        <dsp:cNvPr id="0" name=""/>
        <dsp:cNvSpPr/>
      </dsp:nvSpPr>
      <dsp:spPr>
        <a:xfrm>
          <a:off x="704545" y="1131347"/>
          <a:ext cx="8412480" cy="95729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Niveau Grotesk Black"/>
            </a:rPr>
            <a:t>Excavators – Weapons of Mass destruction should be tamed</a:t>
          </a:r>
        </a:p>
      </dsp:txBody>
      <dsp:txXfrm>
        <a:off x="732583" y="1159385"/>
        <a:ext cx="7029617" cy="901218"/>
      </dsp:txXfrm>
    </dsp:sp>
    <dsp:sp modelId="{05552507-9E44-3A40-9B16-7E41B075A5D3}">
      <dsp:nvSpPr>
        <dsp:cNvPr id="0" name=""/>
        <dsp:cNvSpPr/>
      </dsp:nvSpPr>
      <dsp:spPr>
        <a:xfrm>
          <a:off x="1398574" y="2262695"/>
          <a:ext cx="8412480" cy="95729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H" sz="2000" kern="1200">
              <a:ea typeface="Times New Roman" panose="02020603050405020304" pitchFamily="18" charset="0"/>
              <a:cs typeface="Times New Roman" panose="02020603050405020304" pitchFamily="18" charset="0"/>
            </a:rPr>
            <a:t>For Prof Gordon the Solution is </a:t>
          </a:r>
          <a:r>
            <a:rPr lang="en-GH" sz="2000" b="1" kern="1200">
              <a:ea typeface="Times New Roman" panose="02020603050405020304" pitchFamily="18" charset="0"/>
              <a:cs typeface="Times New Roman" panose="02020603050405020304" pitchFamily="18" charset="0"/>
            </a:rPr>
            <a:t>Ghana</a:t>
          </a:r>
          <a:r>
            <a:rPr lang="en-GH" sz="2000" kern="1200">
              <a:ea typeface="Times New Roman" panose="02020603050405020304" pitchFamily="18" charset="0"/>
              <a:cs typeface="Times New Roman" panose="02020603050405020304" pitchFamily="18" charset="0"/>
            </a:rPr>
            <a:t> - </a:t>
          </a:r>
          <a:r>
            <a:rPr lang="en-GB" sz="2000" b="1" kern="1200">
              <a:effectLst/>
              <a:latin typeface="Helvetica" pitchFamily="2" charset="0"/>
            </a:rPr>
            <a:t>G</a:t>
          </a:r>
          <a:r>
            <a:rPr lang="en-GB" sz="2000" kern="1200">
              <a:effectLst/>
              <a:latin typeface="Helvetica" pitchFamily="2" charset="0"/>
            </a:rPr>
            <a:t>ood Governance, </a:t>
          </a:r>
          <a:r>
            <a:rPr lang="en-GB" sz="2000" b="1" kern="1200">
              <a:effectLst/>
              <a:latin typeface="Helvetica" pitchFamily="2" charset="0"/>
            </a:rPr>
            <a:t>H</a:t>
          </a:r>
          <a:r>
            <a:rPr lang="en-GB" sz="2000" kern="1200">
              <a:effectLst/>
              <a:latin typeface="Helvetica" pitchFamily="2" charset="0"/>
            </a:rPr>
            <a:t>arness Traditional Authority, </a:t>
          </a:r>
          <a:r>
            <a:rPr lang="en-GB" sz="2000" b="1" kern="1200">
              <a:effectLst/>
              <a:latin typeface="Helvetica" pitchFamily="2" charset="0"/>
            </a:rPr>
            <a:t>A</a:t>
          </a:r>
          <a:r>
            <a:rPr lang="en-GB" sz="2000" kern="1200">
              <a:effectLst/>
              <a:latin typeface="Helvetica" pitchFamily="2" charset="0"/>
            </a:rPr>
            <a:t>lleviate Poverty, Nature Based Solutions, </a:t>
          </a:r>
          <a:r>
            <a:rPr lang="en-GB" sz="2000" b="1" kern="1200">
              <a:effectLst/>
              <a:latin typeface="Helvetica" pitchFamily="2" charset="0"/>
            </a:rPr>
            <a:t>A</a:t>
          </a:r>
          <a:r>
            <a:rPr lang="en-GB" sz="2000" kern="1200">
              <a:effectLst/>
              <a:latin typeface="Helvetica" pitchFamily="2" charset="0"/>
            </a:rPr>
            <a:t>lter the Mind Set</a:t>
          </a:r>
        </a:p>
      </dsp:txBody>
      <dsp:txXfrm>
        <a:off x="1426612" y="2290733"/>
        <a:ext cx="7040133" cy="901218"/>
      </dsp:txXfrm>
    </dsp:sp>
    <dsp:sp modelId="{A99C8B0B-2625-6E4A-A875-A7571D302FE2}">
      <dsp:nvSpPr>
        <dsp:cNvPr id="0" name=""/>
        <dsp:cNvSpPr/>
      </dsp:nvSpPr>
      <dsp:spPr>
        <a:xfrm>
          <a:off x="2103119" y="3394043"/>
          <a:ext cx="8412480" cy="95729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kern="1200">
              <a:latin typeface="Helvetica" pitchFamily="2" charset="0"/>
            </a:rPr>
            <a:t>PMI Members have a role critical role to play</a:t>
          </a:r>
          <a:endParaRPr lang="en-US" sz="2000" b="1" kern="1200">
            <a:latin typeface="Niveau Grotesk Black"/>
          </a:endParaRPr>
        </a:p>
      </dsp:txBody>
      <dsp:txXfrm>
        <a:off x="2131157" y="3422081"/>
        <a:ext cx="7029617" cy="901218"/>
      </dsp:txXfrm>
    </dsp:sp>
    <dsp:sp modelId="{12B3E507-6704-CF43-8A49-6A6D810A754F}">
      <dsp:nvSpPr>
        <dsp:cNvPr id="0" name=""/>
        <dsp:cNvSpPr/>
      </dsp:nvSpPr>
      <dsp:spPr>
        <a:xfrm>
          <a:off x="7790238" y="733200"/>
          <a:ext cx="622241" cy="622241"/>
        </a:xfrm>
        <a:prstGeom prst="downArrow">
          <a:avLst>
            <a:gd name="adj1" fmla="val 55000"/>
            <a:gd name="adj2" fmla="val 45000"/>
          </a:avLst>
        </a:prstGeom>
        <a:solidFill>
          <a:schemeClr val="accent4">
            <a:alpha val="90000"/>
            <a:tint val="40000"/>
            <a:hueOff val="0"/>
            <a:satOff val="0"/>
            <a:lumOff val="0"/>
            <a:alphaOff val="0"/>
          </a:schemeClr>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latin typeface="Niveau Grotesk Black"/>
          </a:endParaRPr>
        </a:p>
      </dsp:txBody>
      <dsp:txXfrm>
        <a:off x="7930242" y="733200"/>
        <a:ext cx="342233" cy="468236"/>
      </dsp:txXfrm>
    </dsp:sp>
    <dsp:sp modelId="{516435BF-5038-3A42-B614-DD1BE7739BC0}">
      <dsp:nvSpPr>
        <dsp:cNvPr id="0" name=""/>
        <dsp:cNvSpPr/>
      </dsp:nvSpPr>
      <dsp:spPr>
        <a:xfrm>
          <a:off x="8494783" y="1864548"/>
          <a:ext cx="622241" cy="622241"/>
        </a:xfrm>
        <a:prstGeom prst="downArrow">
          <a:avLst>
            <a:gd name="adj1" fmla="val 55000"/>
            <a:gd name="adj2" fmla="val 45000"/>
          </a:avLst>
        </a:prstGeom>
        <a:solidFill>
          <a:schemeClr val="accent4">
            <a:alpha val="90000"/>
            <a:tint val="40000"/>
            <a:hueOff val="0"/>
            <a:satOff val="0"/>
            <a:lumOff val="0"/>
            <a:alphaOff val="0"/>
          </a:schemeClr>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latin typeface="Niveau Grotesk Black"/>
          </a:endParaRPr>
        </a:p>
      </dsp:txBody>
      <dsp:txXfrm>
        <a:off x="8634787" y="1864548"/>
        <a:ext cx="342233" cy="468236"/>
      </dsp:txXfrm>
    </dsp:sp>
    <dsp:sp modelId="{EF5BDE7F-4FDC-864D-A32E-B70E8211C02B}">
      <dsp:nvSpPr>
        <dsp:cNvPr id="0" name=""/>
        <dsp:cNvSpPr/>
      </dsp:nvSpPr>
      <dsp:spPr>
        <a:xfrm>
          <a:off x="9188813" y="2995896"/>
          <a:ext cx="622241" cy="622241"/>
        </a:xfrm>
        <a:prstGeom prst="downArrow">
          <a:avLst>
            <a:gd name="adj1" fmla="val 55000"/>
            <a:gd name="adj2" fmla="val 45000"/>
          </a:avLst>
        </a:prstGeom>
        <a:solidFill>
          <a:schemeClr val="accent4">
            <a:alpha val="90000"/>
            <a:tint val="40000"/>
            <a:hueOff val="0"/>
            <a:satOff val="0"/>
            <a:lumOff val="0"/>
            <a:alphaOff val="0"/>
          </a:schemeClr>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latin typeface="Niveau Grotesk Black"/>
          </a:endParaRPr>
        </a:p>
      </dsp:txBody>
      <dsp:txXfrm>
        <a:off x="9328817" y="2995896"/>
        <a:ext cx="342233" cy="46823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E8D1B-A27B-4471-996E-4AFC2136E699}">
      <dsp:nvSpPr>
        <dsp:cNvPr id="0" name=""/>
        <dsp:cNvSpPr/>
      </dsp:nvSpPr>
      <dsp:spPr>
        <a:xfrm>
          <a:off x="0" y="513360"/>
          <a:ext cx="3427631" cy="205657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H" sz="2200" kern="1200" dirty="0"/>
            <a:t>Strategic project management is a powerful tool for national transformation.</a:t>
          </a:r>
          <a:endParaRPr lang="en-US" sz="2200" kern="1200" dirty="0"/>
        </a:p>
      </dsp:txBody>
      <dsp:txXfrm>
        <a:off x="0" y="513360"/>
        <a:ext cx="3427631" cy="2056579"/>
      </dsp:txXfrm>
    </dsp:sp>
    <dsp:sp modelId="{30A6791A-1659-46A5-AE5B-046B7419656D}">
      <dsp:nvSpPr>
        <dsp:cNvPr id="0" name=""/>
        <dsp:cNvSpPr/>
      </dsp:nvSpPr>
      <dsp:spPr>
        <a:xfrm>
          <a:off x="3770395" y="513360"/>
          <a:ext cx="3427631" cy="205657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H" sz="2200" kern="1200" dirty="0"/>
            <a:t>A project-based roadmap is proposed to help restore Ghana’s degraded ecosystems.</a:t>
          </a:r>
          <a:endParaRPr lang="en-US" sz="2200" kern="1200" dirty="0"/>
        </a:p>
      </dsp:txBody>
      <dsp:txXfrm>
        <a:off x="3770395" y="513360"/>
        <a:ext cx="3427631" cy="2056579"/>
      </dsp:txXfrm>
    </dsp:sp>
    <dsp:sp modelId="{6A56DDC5-C941-4ED1-9906-51749D68747F}">
      <dsp:nvSpPr>
        <dsp:cNvPr id="0" name=""/>
        <dsp:cNvSpPr/>
      </dsp:nvSpPr>
      <dsp:spPr>
        <a:xfrm>
          <a:off x="7540790" y="513360"/>
          <a:ext cx="3427631" cy="205657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H" sz="2200" kern="1200"/>
            <a:t>The plan is comprehensive but not exhaustive, inviting further input and collaboration.</a:t>
          </a:r>
          <a:endParaRPr lang="en-US" sz="2200" kern="1200"/>
        </a:p>
      </dsp:txBody>
      <dsp:txXfrm>
        <a:off x="7540790" y="513360"/>
        <a:ext cx="3427631" cy="2056579"/>
      </dsp:txXfrm>
    </dsp:sp>
    <dsp:sp modelId="{4A1143B7-445F-4843-B6BB-2D11FE681806}">
      <dsp:nvSpPr>
        <dsp:cNvPr id="0" name=""/>
        <dsp:cNvSpPr/>
      </dsp:nvSpPr>
      <dsp:spPr>
        <a:xfrm>
          <a:off x="1885197" y="2912703"/>
          <a:ext cx="3427631" cy="205657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H" sz="2200" kern="1200"/>
            <a:t>It takes inspiration from large-scale mining companies that practice responsible and sustainable mining.</a:t>
          </a:r>
          <a:endParaRPr lang="en-US" sz="2200" kern="1200"/>
        </a:p>
      </dsp:txBody>
      <dsp:txXfrm>
        <a:off x="1885197" y="2912703"/>
        <a:ext cx="3427631" cy="2056579"/>
      </dsp:txXfrm>
    </dsp:sp>
    <dsp:sp modelId="{5F7EF47E-E0C0-432F-8F3B-29CB600D3E10}">
      <dsp:nvSpPr>
        <dsp:cNvPr id="0" name=""/>
        <dsp:cNvSpPr/>
      </dsp:nvSpPr>
      <dsp:spPr>
        <a:xfrm>
          <a:off x="5655592" y="2912703"/>
          <a:ext cx="3427631" cy="205657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H" sz="2200" kern="1200"/>
            <a:t>Demonstrates that mining and environmental sustainability can coexist when guided by proper project management principles. </a:t>
          </a:r>
          <a:endParaRPr lang="en-US" sz="2200" kern="1200"/>
        </a:p>
      </dsp:txBody>
      <dsp:txXfrm>
        <a:off x="5655592" y="2912703"/>
        <a:ext cx="3427631" cy="205657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3559EA-4357-4FB8-839B-08FE6F60A151}">
      <dsp:nvSpPr>
        <dsp:cNvPr id="0" name=""/>
        <dsp:cNvSpPr/>
      </dsp:nvSpPr>
      <dsp:spPr>
        <a:xfrm>
          <a:off x="0" y="584"/>
          <a:ext cx="10968422" cy="13671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A43097-D6CC-4853-BB45-5B999CCCA7CF}">
      <dsp:nvSpPr>
        <dsp:cNvPr id="0" name=""/>
        <dsp:cNvSpPr/>
      </dsp:nvSpPr>
      <dsp:spPr>
        <a:xfrm>
          <a:off x="413566" y="308195"/>
          <a:ext cx="751939" cy="7519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476E5F-5829-4572-8608-40F4672712CB}">
      <dsp:nvSpPr>
        <dsp:cNvPr id="0" name=""/>
        <dsp:cNvSpPr/>
      </dsp:nvSpPr>
      <dsp:spPr>
        <a:xfrm>
          <a:off x="1579071" y="584"/>
          <a:ext cx="9389350" cy="1367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691" tIns="144691" rIns="144691" bIns="144691" numCol="1" spcCol="1270" anchor="ctr" anchorCtr="0">
          <a:noAutofit/>
        </a:bodyPr>
        <a:lstStyle/>
        <a:p>
          <a:pPr marL="0" lvl="0" indent="0" algn="l" defTabSz="977900">
            <a:lnSpc>
              <a:spcPct val="100000"/>
            </a:lnSpc>
            <a:spcBef>
              <a:spcPct val="0"/>
            </a:spcBef>
            <a:spcAft>
              <a:spcPct val="35000"/>
            </a:spcAft>
            <a:buNone/>
          </a:pPr>
          <a:r>
            <a:rPr lang="en-GH" sz="2200" kern="1200" dirty="0">
              <a:latin typeface="Niveau Grotesk Black"/>
            </a:rPr>
            <a:t>Emphasizes robust project planning with a clearly defined scope and specific environmental goals to prevent mission drift.</a:t>
          </a:r>
          <a:endParaRPr lang="en-US" sz="2200" kern="1200" dirty="0">
            <a:latin typeface="Niveau Grotesk Black"/>
          </a:endParaRPr>
        </a:p>
      </dsp:txBody>
      <dsp:txXfrm>
        <a:off x="1579071" y="584"/>
        <a:ext cx="9389350" cy="1367161"/>
      </dsp:txXfrm>
    </dsp:sp>
    <dsp:sp modelId="{F4D438C2-D543-4F2D-8234-77312D6794B5}">
      <dsp:nvSpPr>
        <dsp:cNvPr id="0" name=""/>
        <dsp:cNvSpPr/>
      </dsp:nvSpPr>
      <dsp:spPr>
        <a:xfrm>
          <a:off x="0" y="1709536"/>
          <a:ext cx="10968422" cy="13671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01418D-E800-4A2D-A630-41AC6DFCE384}">
      <dsp:nvSpPr>
        <dsp:cNvPr id="0" name=""/>
        <dsp:cNvSpPr/>
      </dsp:nvSpPr>
      <dsp:spPr>
        <a:xfrm>
          <a:off x="413566" y="2017147"/>
          <a:ext cx="751939" cy="7519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BADE44-E5BF-4E6F-99B3-DBDC6C501FC0}">
      <dsp:nvSpPr>
        <dsp:cNvPr id="0" name=""/>
        <dsp:cNvSpPr/>
      </dsp:nvSpPr>
      <dsp:spPr>
        <a:xfrm>
          <a:off x="1579071" y="1709536"/>
          <a:ext cx="9389350" cy="1367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691" tIns="144691" rIns="144691" bIns="144691" numCol="1" spcCol="1270" anchor="ctr" anchorCtr="0">
          <a:noAutofit/>
        </a:bodyPr>
        <a:lstStyle/>
        <a:p>
          <a:pPr marL="0" lvl="0" indent="0" algn="l" defTabSz="977900">
            <a:lnSpc>
              <a:spcPct val="100000"/>
            </a:lnSpc>
            <a:spcBef>
              <a:spcPct val="0"/>
            </a:spcBef>
            <a:spcAft>
              <a:spcPct val="35000"/>
            </a:spcAft>
            <a:buNone/>
          </a:pPr>
          <a:r>
            <a:rPr lang="en-GH" sz="2200" kern="1200">
              <a:latin typeface="Niveau Grotesk Black"/>
            </a:rPr>
            <a:t>Includes stakeholder mapping and engagement, ensuring the participation of local residents, traditional leaders, civil society, and district assemblies.</a:t>
          </a:r>
          <a:endParaRPr lang="en-US" sz="2200" kern="1200">
            <a:latin typeface="Niveau Grotesk Black"/>
          </a:endParaRPr>
        </a:p>
      </dsp:txBody>
      <dsp:txXfrm>
        <a:off x="1579071" y="1709536"/>
        <a:ext cx="9389350" cy="1367161"/>
      </dsp:txXfrm>
    </dsp:sp>
    <dsp:sp modelId="{F03ADAD1-9C04-4970-B55A-6BECF2D9979B}">
      <dsp:nvSpPr>
        <dsp:cNvPr id="0" name=""/>
        <dsp:cNvSpPr/>
      </dsp:nvSpPr>
      <dsp:spPr>
        <a:xfrm>
          <a:off x="0" y="3418488"/>
          <a:ext cx="10968422" cy="13671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474437-19C7-46C5-B340-0A21762E3E67}">
      <dsp:nvSpPr>
        <dsp:cNvPr id="0" name=""/>
        <dsp:cNvSpPr/>
      </dsp:nvSpPr>
      <dsp:spPr>
        <a:xfrm>
          <a:off x="413566" y="3726100"/>
          <a:ext cx="751939" cy="7519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8EBC90-7BB3-46CA-9084-C6645F134752}">
      <dsp:nvSpPr>
        <dsp:cNvPr id="0" name=""/>
        <dsp:cNvSpPr/>
      </dsp:nvSpPr>
      <dsp:spPr>
        <a:xfrm>
          <a:off x="1579071" y="3418488"/>
          <a:ext cx="9389350" cy="1367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691" tIns="144691" rIns="144691" bIns="144691" numCol="1" spcCol="1270" anchor="ctr" anchorCtr="0">
          <a:noAutofit/>
        </a:bodyPr>
        <a:lstStyle/>
        <a:p>
          <a:pPr marL="0" lvl="0" indent="0" algn="l" defTabSz="977900">
            <a:lnSpc>
              <a:spcPct val="100000"/>
            </a:lnSpc>
            <a:spcBef>
              <a:spcPct val="0"/>
            </a:spcBef>
            <a:spcAft>
              <a:spcPct val="35000"/>
            </a:spcAft>
            <a:buNone/>
          </a:pPr>
          <a:r>
            <a:rPr lang="en-GH" sz="2200" kern="1200">
              <a:latin typeface="Niveau Grotesk Black"/>
            </a:rPr>
            <a:t>Requires baseline environmental assessments to set benchmarks and KPIs for tracking progress and impact over time.</a:t>
          </a:r>
          <a:endParaRPr lang="en-US" sz="2200" kern="1200">
            <a:latin typeface="Niveau Grotesk Black"/>
          </a:endParaRPr>
        </a:p>
      </dsp:txBody>
      <dsp:txXfrm>
        <a:off x="1579071" y="3418488"/>
        <a:ext cx="9389350" cy="136716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23ADCD-D75F-4327-BE76-50319EA81C54}">
      <dsp:nvSpPr>
        <dsp:cNvPr id="0" name=""/>
        <dsp:cNvSpPr/>
      </dsp:nvSpPr>
      <dsp:spPr>
        <a:xfrm>
          <a:off x="217610" y="1971502"/>
          <a:ext cx="913094" cy="91309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58A2EF-53AB-4B81-9A1C-CA981E07CC40}">
      <dsp:nvSpPr>
        <dsp:cNvPr id="0" name=""/>
        <dsp:cNvSpPr/>
      </dsp:nvSpPr>
      <dsp:spPr>
        <a:xfrm>
          <a:off x="409360" y="2163252"/>
          <a:ext cx="529594" cy="5295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361546-C527-4C16-9D6D-9B685E7ACDB8}">
      <dsp:nvSpPr>
        <dsp:cNvPr id="0" name=""/>
        <dsp:cNvSpPr/>
      </dsp:nvSpPr>
      <dsp:spPr>
        <a:xfrm>
          <a:off x="1326368" y="1971502"/>
          <a:ext cx="2152294" cy="913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H" sz="2000" kern="1200" dirty="0">
              <a:latin typeface="Niveau Grotesk Black"/>
            </a:rPr>
            <a:t>Advocates for early risk identification and mitigation planning across legal, environmental, and social domains.</a:t>
          </a:r>
          <a:endParaRPr lang="en-US" sz="2000" kern="1200" dirty="0">
            <a:latin typeface="Niveau Grotesk Black"/>
          </a:endParaRPr>
        </a:p>
      </dsp:txBody>
      <dsp:txXfrm>
        <a:off x="1326368" y="1971502"/>
        <a:ext cx="2152294" cy="913094"/>
      </dsp:txXfrm>
    </dsp:sp>
    <dsp:sp modelId="{862A9985-E489-4BC3-90BC-24F2E2E86D93}">
      <dsp:nvSpPr>
        <dsp:cNvPr id="0" name=""/>
        <dsp:cNvSpPr/>
      </dsp:nvSpPr>
      <dsp:spPr>
        <a:xfrm>
          <a:off x="3853684" y="1971502"/>
          <a:ext cx="913094" cy="91309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8D1DC1-BE08-4970-9DA4-8C2751A47057}">
      <dsp:nvSpPr>
        <dsp:cNvPr id="0" name=""/>
        <dsp:cNvSpPr/>
      </dsp:nvSpPr>
      <dsp:spPr>
        <a:xfrm>
          <a:off x="4045434" y="2163252"/>
          <a:ext cx="529594" cy="5295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3AACB3-7189-4787-A593-4AFE7307ABBA}">
      <dsp:nvSpPr>
        <dsp:cNvPr id="0" name=""/>
        <dsp:cNvSpPr/>
      </dsp:nvSpPr>
      <dsp:spPr>
        <a:xfrm>
          <a:off x="4962442" y="1971502"/>
          <a:ext cx="2152294" cy="913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H" sz="2000" kern="1200">
              <a:latin typeface="Niveau Grotesk Black"/>
            </a:rPr>
            <a:t>Environmental and Social Impact Assessments (ESIAs) must be integrated at all stages of project planning.</a:t>
          </a:r>
          <a:endParaRPr lang="en-US" sz="2000" kern="1200">
            <a:latin typeface="Niveau Grotesk Black"/>
          </a:endParaRPr>
        </a:p>
      </dsp:txBody>
      <dsp:txXfrm>
        <a:off x="4962442" y="1971502"/>
        <a:ext cx="2152294" cy="913094"/>
      </dsp:txXfrm>
    </dsp:sp>
    <dsp:sp modelId="{ACC9A057-29FA-402D-AC2D-53921BCEC164}">
      <dsp:nvSpPr>
        <dsp:cNvPr id="0" name=""/>
        <dsp:cNvSpPr/>
      </dsp:nvSpPr>
      <dsp:spPr>
        <a:xfrm>
          <a:off x="7489758" y="1971502"/>
          <a:ext cx="913094" cy="91309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9F7FD2-BBF3-4492-B054-EB8B5D1B6097}">
      <dsp:nvSpPr>
        <dsp:cNvPr id="0" name=""/>
        <dsp:cNvSpPr/>
      </dsp:nvSpPr>
      <dsp:spPr>
        <a:xfrm>
          <a:off x="7681508" y="2163252"/>
          <a:ext cx="529594" cy="5295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AEFB4-904A-4485-BC2F-8F9986639E82}">
      <dsp:nvSpPr>
        <dsp:cNvPr id="0" name=""/>
        <dsp:cNvSpPr/>
      </dsp:nvSpPr>
      <dsp:spPr>
        <a:xfrm>
          <a:off x="8598516" y="1971502"/>
          <a:ext cx="2152294" cy="913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H" sz="2000" kern="1200">
              <a:latin typeface="Niveau Grotesk Black"/>
            </a:rPr>
            <a:t>Ongoing compliance audits are essential to ensure adherence to national and international environmental standards, enhancing transparency and public trust.</a:t>
          </a:r>
          <a:endParaRPr lang="en-US" sz="2000" kern="1200">
            <a:latin typeface="Niveau Grotesk Black"/>
          </a:endParaRPr>
        </a:p>
      </dsp:txBody>
      <dsp:txXfrm>
        <a:off x="8598516" y="1971502"/>
        <a:ext cx="2152294" cy="91309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0CDF0-56AB-4CA2-824D-6950CCE35286}">
      <dsp:nvSpPr>
        <dsp:cNvPr id="0" name=""/>
        <dsp:cNvSpPr/>
      </dsp:nvSpPr>
      <dsp:spPr>
        <a:xfrm>
          <a:off x="5753962" y="1893323"/>
          <a:ext cx="3637124" cy="865470"/>
        </a:xfrm>
        <a:custGeom>
          <a:avLst/>
          <a:gdLst/>
          <a:ahLst/>
          <a:cxnLst/>
          <a:rect l="0" t="0" r="0" b="0"/>
          <a:pathLst>
            <a:path>
              <a:moveTo>
                <a:pt x="0" y="0"/>
              </a:moveTo>
              <a:lnTo>
                <a:pt x="0" y="589792"/>
              </a:lnTo>
              <a:lnTo>
                <a:pt x="3637124" y="589792"/>
              </a:lnTo>
              <a:lnTo>
                <a:pt x="3637124" y="8654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5E2EFB-AD66-490B-831F-A461FBD9621E}">
      <dsp:nvSpPr>
        <dsp:cNvPr id="0" name=""/>
        <dsp:cNvSpPr/>
      </dsp:nvSpPr>
      <dsp:spPr>
        <a:xfrm>
          <a:off x="5708242" y="1893323"/>
          <a:ext cx="91440" cy="865470"/>
        </a:xfrm>
        <a:custGeom>
          <a:avLst/>
          <a:gdLst/>
          <a:ahLst/>
          <a:cxnLst/>
          <a:rect l="0" t="0" r="0" b="0"/>
          <a:pathLst>
            <a:path>
              <a:moveTo>
                <a:pt x="45720" y="0"/>
              </a:moveTo>
              <a:lnTo>
                <a:pt x="45720" y="8654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08A1BF-937B-4C75-A47F-9B3349A9075C}">
      <dsp:nvSpPr>
        <dsp:cNvPr id="0" name=""/>
        <dsp:cNvSpPr/>
      </dsp:nvSpPr>
      <dsp:spPr>
        <a:xfrm>
          <a:off x="2116838" y="1893323"/>
          <a:ext cx="3637124" cy="865470"/>
        </a:xfrm>
        <a:custGeom>
          <a:avLst/>
          <a:gdLst/>
          <a:ahLst/>
          <a:cxnLst/>
          <a:rect l="0" t="0" r="0" b="0"/>
          <a:pathLst>
            <a:path>
              <a:moveTo>
                <a:pt x="3637124" y="0"/>
              </a:moveTo>
              <a:lnTo>
                <a:pt x="3637124" y="589792"/>
              </a:lnTo>
              <a:lnTo>
                <a:pt x="0" y="589792"/>
              </a:lnTo>
              <a:lnTo>
                <a:pt x="0" y="8654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DF942C-4933-4CFC-8E9F-18245514B194}">
      <dsp:nvSpPr>
        <dsp:cNvPr id="0" name=""/>
        <dsp:cNvSpPr/>
      </dsp:nvSpPr>
      <dsp:spPr>
        <a:xfrm>
          <a:off x="4266048" y="3671"/>
          <a:ext cx="2975828" cy="1889651"/>
        </a:xfrm>
        <a:prstGeom prst="roundRect">
          <a:avLst>
            <a:gd name="adj" fmla="val 10000"/>
          </a:avLst>
        </a:prstGeom>
        <a:solidFill>
          <a:srgbClr val="71101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71ADAC-BE2C-49F1-AE27-8773F038600D}">
      <dsp:nvSpPr>
        <dsp:cNvPr id="0" name=""/>
        <dsp:cNvSpPr/>
      </dsp:nvSpPr>
      <dsp:spPr>
        <a:xfrm>
          <a:off x="4596695" y="317787"/>
          <a:ext cx="2975828" cy="1889651"/>
        </a:xfrm>
        <a:prstGeom prst="roundRect">
          <a:avLst>
            <a:gd name="adj" fmla="val 10000"/>
          </a:avLst>
        </a:prstGeom>
        <a:solidFill>
          <a:schemeClr val="lt1">
            <a:alpha val="90000"/>
            <a:hueOff val="0"/>
            <a:satOff val="0"/>
            <a:lumOff val="0"/>
            <a:alphaOff val="0"/>
          </a:schemeClr>
        </a:solidFill>
        <a:ln w="12700" cap="flat" cmpd="sng" algn="ctr">
          <a:solidFill>
            <a:srgbClr val="71101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H" sz="1800" kern="1200">
              <a:latin typeface="Niveau Grotesk Black"/>
            </a:rPr>
            <a:t>Defines measurable indicators across three core areas:</a:t>
          </a:r>
          <a:endParaRPr lang="en-US" sz="1800" kern="1200">
            <a:latin typeface="Niveau Grotesk Black"/>
          </a:endParaRPr>
        </a:p>
      </dsp:txBody>
      <dsp:txXfrm>
        <a:off x="4652041" y="373133"/>
        <a:ext cx="2865136" cy="1778959"/>
      </dsp:txXfrm>
    </dsp:sp>
    <dsp:sp modelId="{816AC1AE-BD32-46C6-B7FF-9E93A54B2C4A}">
      <dsp:nvSpPr>
        <dsp:cNvPr id="0" name=""/>
        <dsp:cNvSpPr/>
      </dsp:nvSpPr>
      <dsp:spPr>
        <a:xfrm>
          <a:off x="628924" y="2758793"/>
          <a:ext cx="2975828" cy="1889651"/>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22BDF2-C42A-49CF-8CEB-8F507B27C25C}">
      <dsp:nvSpPr>
        <dsp:cNvPr id="0" name=""/>
        <dsp:cNvSpPr/>
      </dsp:nvSpPr>
      <dsp:spPr>
        <a:xfrm>
          <a:off x="959571" y="3072908"/>
          <a:ext cx="2975828" cy="188965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H" sz="1600" kern="1200">
              <a:latin typeface="Niveau Grotesk Black"/>
            </a:rPr>
            <a:t>Water Quality Restoration: Track turbidity levels and reductions in heavy metals to assess aquatic ecosystem recovery.</a:t>
          </a:r>
          <a:endParaRPr lang="en-US" sz="1600" kern="1200">
            <a:latin typeface="Niveau Grotesk Black"/>
          </a:endParaRPr>
        </a:p>
      </dsp:txBody>
      <dsp:txXfrm>
        <a:off x="1014917" y="3128254"/>
        <a:ext cx="2865136" cy="1778959"/>
      </dsp:txXfrm>
    </dsp:sp>
    <dsp:sp modelId="{5DB46875-D873-4D63-8B42-3CBF9D08EEF1}">
      <dsp:nvSpPr>
        <dsp:cNvPr id="0" name=""/>
        <dsp:cNvSpPr/>
      </dsp:nvSpPr>
      <dsp:spPr>
        <a:xfrm>
          <a:off x="4266048" y="2758793"/>
          <a:ext cx="2975828" cy="1889651"/>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A52311-4BF9-4A66-9DBC-F68D00491D5D}">
      <dsp:nvSpPr>
        <dsp:cNvPr id="0" name=""/>
        <dsp:cNvSpPr/>
      </dsp:nvSpPr>
      <dsp:spPr>
        <a:xfrm>
          <a:off x="4596695" y="3072908"/>
          <a:ext cx="2975828" cy="188965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H" sz="1600" kern="1200" dirty="0">
              <a:latin typeface="Niveau Grotesk Black"/>
            </a:rPr>
            <a:t>Reforestation Targets: Monitor hectares of land restored per quarter to gauge vegetation regrowth and soil stabilization.</a:t>
          </a:r>
          <a:endParaRPr lang="en-US" sz="1600" kern="1200" dirty="0">
            <a:latin typeface="Niveau Grotesk Black"/>
          </a:endParaRPr>
        </a:p>
      </dsp:txBody>
      <dsp:txXfrm>
        <a:off x="4652041" y="3128254"/>
        <a:ext cx="2865136" cy="1778959"/>
      </dsp:txXfrm>
    </dsp:sp>
    <dsp:sp modelId="{05115D38-21FF-48E7-B63B-9EA667B30D0F}">
      <dsp:nvSpPr>
        <dsp:cNvPr id="0" name=""/>
        <dsp:cNvSpPr/>
      </dsp:nvSpPr>
      <dsp:spPr>
        <a:xfrm>
          <a:off x="7903172" y="2758793"/>
          <a:ext cx="2975828" cy="1889651"/>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048BA6-BE91-427A-8EAB-04E7B0CA016F}">
      <dsp:nvSpPr>
        <dsp:cNvPr id="0" name=""/>
        <dsp:cNvSpPr/>
      </dsp:nvSpPr>
      <dsp:spPr>
        <a:xfrm>
          <a:off x="8233820" y="3072908"/>
          <a:ext cx="2975828" cy="188965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H" sz="1600" kern="1200" dirty="0">
              <a:latin typeface="Niveau Grotesk Black"/>
            </a:rPr>
            <a:t>Livelihood Recovery: Measure reintegration of displaced farmers and fishers into sustainable employment, linking environmental gains to socio-economic progress.</a:t>
          </a:r>
          <a:endParaRPr lang="en-US" sz="1600" kern="1200" dirty="0">
            <a:latin typeface="Niveau Grotesk Black"/>
          </a:endParaRPr>
        </a:p>
      </dsp:txBody>
      <dsp:txXfrm>
        <a:off x="8289166" y="3128254"/>
        <a:ext cx="2865136" cy="177895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CD66A-78FD-446B-B333-89898510D542}">
      <dsp:nvSpPr>
        <dsp:cNvPr id="0" name=""/>
        <dsp:cNvSpPr/>
      </dsp:nvSpPr>
      <dsp:spPr>
        <a:xfrm>
          <a:off x="289102" y="442595"/>
          <a:ext cx="1375536" cy="137553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8DAB7B-F11C-49AF-8FEB-94DB3AD6D7FD}">
      <dsp:nvSpPr>
        <dsp:cNvPr id="0" name=""/>
        <dsp:cNvSpPr/>
      </dsp:nvSpPr>
      <dsp:spPr>
        <a:xfrm>
          <a:off x="577965" y="731458"/>
          <a:ext cx="797811" cy="7978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6FC517-3767-481F-B1CC-09A127E31773}">
      <dsp:nvSpPr>
        <dsp:cNvPr id="0" name=""/>
        <dsp:cNvSpPr/>
      </dsp:nvSpPr>
      <dsp:spPr>
        <a:xfrm>
          <a:off x="1959397" y="442595"/>
          <a:ext cx="3242337" cy="1375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H" sz="1800" kern="1200">
              <a:latin typeface="Niveau Grotesk Black"/>
            </a:rPr>
            <a:t>Restoration must be community-led, leveraging traditional knowledge systems for reforestation and land management.</a:t>
          </a:r>
          <a:endParaRPr lang="en-US" sz="1800" kern="1200">
            <a:latin typeface="Niveau Grotesk Black"/>
          </a:endParaRPr>
        </a:p>
      </dsp:txBody>
      <dsp:txXfrm>
        <a:off x="1959397" y="442595"/>
        <a:ext cx="3242337" cy="1375536"/>
      </dsp:txXfrm>
    </dsp:sp>
    <dsp:sp modelId="{3FE1ADD4-A8BE-4F65-9C8C-BF45F2FB50C0}">
      <dsp:nvSpPr>
        <dsp:cNvPr id="0" name=""/>
        <dsp:cNvSpPr/>
      </dsp:nvSpPr>
      <dsp:spPr>
        <a:xfrm>
          <a:off x="5766687" y="442595"/>
          <a:ext cx="1375536" cy="137553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CD6463-28B2-499E-94F3-03871378314D}">
      <dsp:nvSpPr>
        <dsp:cNvPr id="0" name=""/>
        <dsp:cNvSpPr/>
      </dsp:nvSpPr>
      <dsp:spPr>
        <a:xfrm>
          <a:off x="6055550" y="731458"/>
          <a:ext cx="797811" cy="7978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E7C971-1740-4225-8FC3-03B8DE485562}">
      <dsp:nvSpPr>
        <dsp:cNvPr id="0" name=""/>
        <dsp:cNvSpPr/>
      </dsp:nvSpPr>
      <dsp:spPr>
        <a:xfrm>
          <a:off x="7436982" y="442595"/>
          <a:ext cx="3242337" cy="1375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H" sz="1800" kern="1200">
              <a:latin typeface="Niveau Grotesk Black"/>
            </a:rPr>
            <a:t>Introduces alternative livelihood programs (e.g., agribusiness, skills training) for former illegal miners to promote inclusion and environmental stewardship.</a:t>
          </a:r>
          <a:endParaRPr lang="en-US" sz="1800" kern="1200">
            <a:latin typeface="Niveau Grotesk Black"/>
          </a:endParaRPr>
        </a:p>
      </dsp:txBody>
      <dsp:txXfrm>
        <a:off x="7436982" y="442595"/>
        <a:ext cx="3242337" cy="1375536"/>
      </dsp:txXfrm>
    </dsp:sp>
    <dsp:sp modelId="{EFC2AFF0-92DE-4EB6-9A29-19D6A5F80EF7}">
      <dsp:nvSpPr>
        <dsp:cNvPr id="0" name=""/>
        <dsp:cNvSpPr/>
      </dsp:nvSpPr>
      <dsp:spPr>
        <a:xfrm>
          <a:off x="289102" y="2562909"/>
          <a:ext cx="1375536" cy="137553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91DF8E-82EC-440A-960D-ACBE5DA44C59}">
      <dsp:nvSpPr>
        <dsp:cNvPr id="0" name=""/>
        <dsp:cNvSpPr/>
      </dsp:nvSpPr>
      <dsp:spPr>
        <a:xfrm>
          <a:off x="577965" y="2851772"/>
          <a:ext cx="797811" cy="7978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2CF6C0-8514-4EAD-89E5-CF38B7A0A313}">
      <dsp:nvSpPr>
        <dsp:cNvPr id="0" name=""/>
        <dsp:cNvSpPr/>
      </dsp:nvSpPr>
      <dsp:spPr>
        <a:xfrm>
          <a:off x="1959397" y="2562909"/>
          <a:ext cx="3242337" cy="1375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H" sz="1800" kern="1200">
              <a:latin typeface="Niveau Grotesk Black"/>
            </a:rPr>
            <a:t>Recommends forming local monitoring committees with real authority to oversee compliance, report violations, and ensure accountability from both project teams and government actors.</a:t>
          </a:r>
          <a:endParaRPr lang="en-US" sz="1800" kern="1200">
            <a:latin typeface="Niveau Grotesk Black"/>
          </a:endParaRPr>
        </a:p>
      </dsp:txBody>
      <dsp:txXfrm>
        <a:off x="1959397" y="2562909"/>
        <a:ext cx="3242337" cy="1375536"/>
      </dsp:txXfrm>
    </dsp:sp>
    <dsp:sp modelId="{37F478B5-531A-4738-813C-B9B848C86729}">
      <dsp:nvSpPr>
        <dsp:cNvPr id="0" name=""/>
        <dsp:cNvSpPr/>
      </dsp:nvSpPr>
      <dsp:spPr>
        <a:xfrm>
          <a:off x="5766687" y="2562909"/>
          <a:ext cx="1375536" cy="137553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3F4747-769C-4593-BA7A-DF4E1DE1DB27}">
      <dsp:nvSpPr>
        <dsp:cNvPr id="0" name=""/>
        <dsp:cNvSpPr/>
      </dsp:nvSpPr>
      <dsp:spPr>
        <a:xfrm>
          <a:off x="6055550" y="2851772"/>
          <a:ext cx="797811" cy="7978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A45FC0-E21C-4574-9F98-41885B52186E}">
      <dsp:nvSpPr>
        <dsp:cNvPr id="0" name=""/>
        <dsp:cNvSpPr/>
      </dsp:nvSpPr>
      <dsp:spPr>
        <a:xfrm>
          <a:off x="7436982" y="2562909"/>
          <a:ext cx="3242337" cy="1375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H" sz="1800" kern="1200">
              <a:latin typeface="Niveau Grotesk Black"/>
            </a:rPr>
            <a:t>This strategy blends technical rigor with local empowerment to ensure sustainable and inclusive ecosystem restoration in Ghana.</a:t>
          </a:r>
          <a:endParaRPr lang="en-US" sz="1800" kern="1200">
            <a:latin typeface="Niveau Grotesk Black"/>
          </a:endParaRPr>
        </a:p>
      </dsp:txBody>
      <dsp:txXfrm>
        <a:off x="7436982" y="2562909"/>
        <a:ext cx="3242337" cy="137553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23419-9821-4043-AFC5-41C35E2957DA}">
      <dsp:nvSpPr>
        <dsp:cNvPr id="0" name=""/>
        <dsp:cNvSpPr/>
      </dsp:nvSpPr>
      <dsp:spPr>
        <a:xfrm>
          <a:off x="0" y="471"/>
          <a:ext cx="11092983" cy="11039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FFA158-FE23-4A5B-AD99-143E6F349B5D}">
      <dsp:nvSpPr>
        <dsp:cNvPr id="0" name=""/>
        <dsp:cNvSpPr/>
      </dsp:nvSpPr>
      <dsp:spPr>
        <a:xfrm>
          <a:off x="333951" y="248865"/>
          <a:ext cx="607184" cy="6071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1A65A7-6C7E-4E8C-82D9-2537D7DBD55F}">
      <dsp:nvSpPr>
        <dsp:cNvPr id="0" name=""/>
        <dsp:cNvSpPr/>
      </dsp:nvSpPr>
      <dsp:spPr>
        <a:xfrm>
          <a:off x="1275088" y="471"/>
          <a:ext cx="9817895" cy="1103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37" tIns="116837" rIns="116837" bIns="116837" numCol="1" spcCol="1270" anchor="ctr" anchorCtr="0">
          <a:noAutofit/>
        </a:bodyPr>
        <a:lstStyle/>
        <a:p>
          <a:pPr marL="0" lvl="0" indent="0" algn="l" defTabSz="889000">
            <a:lnSpc>
              <a:spcPct val="100000"/>
            </a:lnSpc>
            <a:spcBef>
              <a:spcPct val="0"/>
            </a:spcBef>
            <a:spcAft>
              <a:spcPct val="35000"/>
            </a:spcAft>
            <a:buNone/>
          </a:pPr>
          <a:r>
            <a:rPr lang="en-GH" sz="2000" i="0" kern="1200">
              <a:latin typeface="Niveau Grotesk Black"/>
            </a:rPr>
            <a:t>Ghana faces an ecological crisis, with poisoned rivers and barren forests—an unfolding ecocide that threatens the nation's natural heritage and spirit.</a:t>
          </a:r>
          <a:endParaRPr lang="en-US" sz="2000" i="0" kern="1200">
            <a:latin typeface="Niveau Grotesk Black"/>
          </a:endParaRPr>
        </a:p>
      </dsp:txBody>
      <dsp:txXfrm>
        <a:off x="1275088" y="471"/>
        <a:ext cx="9817895" cy="1103972"/>
      </dsp:txXfrm>
    </dsp:sp>
    <dsp:sp modelId="{395195C1-139E-48EC-8B7D-523126FC4926}">
      <dsp:nvSpPr>
        <dsp:cNvPr id="0" name=""/>
        <dsp:cNvSpPr/>
      </dsp:nvSpPr>
      <dsp:spPr>
        <a:xfrm>
          <a:off x="0" y="1380437"/>
          <a:ext cx="11092983" cy="11039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FB654C-DFA9-4223-A266-56984134E144}">
      <dsp:nvSpPr>
        <dsp:cNvPr id="0" name=""/>
        <dsp:cNvSpPr/>
      </dsp:nvSpPr>
      <dsp:spPr>
        <a:xfrm>
          <a:off x="333951" y="1628831"/>
          <a:ext cx="607184" cy="6071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731288-5758-43AA-9498-8ECD79894B6F}">
      <dsp:nvSpPr>
        <dsp:cNvPr id="0" name=""/>
        <dsp:cNvSpPr/>
      </dsp:nvSpPr>
      <dsp:spPr>
        <a:xfrm>
          <a:off x="1275088" y="1380437"/>
          <a:ext cx="9817895" cy="1103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37" tIns="116837" rIns="116837" bIns="116837" numCol="1" spcCol="1270" anchor="ctr" anchorCtr="0">
          <a:noAutofit/>
        </a:bodyPr>
        <a:lstStyle/>
        <a:p>
          <a:pPr marL="0" lvl="0" indent="0" algn="l" defTabSz="889000">
            <a:lnSpc>
              <a:spcPct val="100000"/>
            </a:lnSpc>
            <a:spcBef>
              <a:spcPct val="0"/>
            </a:spcBef>
            <a:spcAft>
              <a:spcPct val="35000"/>
            </a:spcAft>
            <a:buNone/>
          </a:pPr>
          <a:r>
            <a:rPr lang="en-GH" sz="2000" i="0" kern="1200">
              <a:latin typeface="Niveau Grotesk Black"/>
            </a:rPr>
            <a:t>The paper presents a comprehensive, project management-driven restoration strategy to address the crisis.</a:t>
          </a:r>
          <a:endParaRPr lang="en-US" sz="2000" i="0" kern="1200">
            <a:latin typeface="Niveau Grotesk Black"/>
          </a:endParaRPr>
        </a:p>
      </dsp:txBody>
      <dsp:txXfrm>
        <a:off x="1275088" y="1380437"/>
        <a:ext cx="9817895" cy="1103972"/>
      </dsp:txXfrm>
    </dsp:sp>
    <dsp:sp modelId="{5F9224AC-843B-44B8-A990-9FBC3D60F09C}">
      <dsp:nvSpPr>
        <dsp:cNvPr id="0" name=""/>
        <dsp:cNvSpPr/>
      </dsp:nvSpPr>
      <dsp:spPr>
        <a:xfrm>
          <a:off x="0" y="2760403"/>
          <a:ext cx="11092983" cy="11039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DF010F-BEAF-4919-B143-7302CE938217}">
      <dsp:nvSpPr>
        <dsp:cNvPr id="0" name=""/>
        <dsp:cNvSpPr/>
      </dsp:nvSpPr>
      <dsp:spPr>
        <a:xfrm>
          <a:off x="333951" y="3008797"/>
          <a:ext cx="607184" cy="6071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7615EC-D3D7-44E9-AA45-76B20F24CAF6}">
      <dsp:nvSpPr>
        <dsp:cNvPr id="0" name=""/>
        <dsp:cNvSpPr/>
      </dsp:nvSpPr>
      <dsp:spPr>
        <a:xfrm>
          <a:off x="1275088" y="2760403"/>
          <a:ext cx="9817895" cy="1103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37" tIns="116837" rIns="116837" bIns="116837" numCol="1" spcCol="1270" anchor="ctr" anchorCtr="0">
          <a:noAutofit/>
        </a:bodyPr>
        <a:lstStyle/>
        <a:p>
          <a:pPr marL="0" lvl="0" indent="0" algn="l" defTabSz="889000">
            <a:lnSpc>
              <a:spcPct val="100000"/>
            </a:lnSpc>
            <a:spcBef>
              <a:spcPct val="0"/>
            </a:spcBef>
            <a:spcAft>
              <a:spcPct val="35000"/>
            </a:spcAft>
            <a:buNone/>
          </a:pPr>
          <a:r>
            <a:rPr lang="en-GH" sz="2000" i="0" kern="1200">
              <a:latin typeface="Niveau Grotesk Black"/>
            </a:rPr>
            <a:t>The time for cautious deliberation is over; immediate, collective action is required.</a:t>
          </a:r>
          <a:endParaRPr lang="en-US" sz="2000" i="0" kern="1200">
            <a:latin typeface="Niveau Grotesk Black"/>
          </a:endParaRPr>
        </a:p>
      </dsp:txBody>
      <dsp:txXfrm>
        <a:off x="1275088" y="2760403"/>
        <a:ext cx="9817895" cy="110397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F0249-756B-6C40-AA77-6F58B872B530}">
      <dsp:nvSpPr>
        <dsp:cNvPr id="0" name=""/>
        <dsp:cNvSpPr/>
      </dsp:nvSpPr>
      <dsp:spPr>
        <a:xfrm>
          <a:off x="3247" y="515678"/>
          <a:ext cx="3258067" cy="325806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9302" tIns="27940" rIns="179302" bIns="27940" numCol="1" spcCol="1270" anchor="ctr" anchorCtr="0">
          <a:noAutofit/>
        </a:bodyPr>
        <a:lstStyle/>
        <a:p>
          <a:pPr marL="0" lvl="0" indent="0" algn="ctr" defTabSz="977900">
            <a:lnSpc>
              <a:spcPct val="90000"/>
            </a:lnSpc>
            <a:spcBef>
              <a:spcPct val="0"/>
            </a:spcBef>
            <a:spcAft>
              <a:spcPct val="35000"/>
            </a:spcAft>
            <a:buNone/>
          </a:pPr>
          <a:r>
            <a:rPr lang="en-GB" sz="2200" b="1" kern="1200" dirty="0">
              <a:solidFill>
                <a:prstClr val="black"/>
              </a:solidFill>
              <a:latin typeface="Century Gothic" panose="020B0502020202020204"/>
              <a:ea typeface="+mn-ea"/>
              <a:cs typeface="+mn-cs"/>
            </a:rPr>
            <a:t>Declare a State of Emergency &amp; Repeal &amp; not amend LI 2462</a:t>
          </a:r>
        </a:p>
      </dsp:txBody>
      <dsp:txXfrm>
        <a:off x="480380" y="992811"/>
        <a:ext cx="2303801" cy="2303801"/>
      </dsp:txXfrm>
    </dsp:sp>
    <dsp:sp modelId="{03886606-329C-784E-89F8-7AA7C6DE2628}">
      <dsp:nvSpPr>
        <dsp:cNvPr id="0" name=""/>
        <dsp:cNvSpPr/>
      </dsp:nvSpPr>
      <dsp:spPr>
        <a:xfrm>
          <a:off x="2609701" y="515678"/>
          <a:ext cx="3258067" cy="325806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9302" tIns="30480" rIns="179302"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t>Importance of the pact signed by former President John Mahama.</a:t>
          </a:r>
          <a:endParaRPr lang="en-GB" sz="2400" kern="1200" dirty="0"/>
        </a:p>
      </dsp:txBody>
      <dsp:txXfrm>
        <a:off x="3086834" y="992811"/>
        <a:ext cx="2303801" cy="2303801"/>
      </dsp:txXfrm>
    </dsp:sp>
    <dsp:sp modelId="{6E94D7C0-EA54-B64F-8F1B-9056DC440D61}">
      <dsp:nvSpPr>
        <dsp:cNvPr id="0" name=""/>
        <dsp:cNvSpPr/>
      </dsp:nvSpPr>
      <dsp:spPr>
        <a:xfrm>
          <a:off x="5216155" y="515678"/>
          <a:ext cx="3258067" cy="325806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9302" tIns="30480" rIns="179302"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t>Implement the Manifesto of not only the NDC but also NPP</a:t>
          </a:r>
        </a:p>
      </dsp:txBody>
      <dsp:txXfrm>
        <a:off x="5693288" y="992811"/>
        <a:ext cx="2303801" cy="2303801"/>
      </dsp:txXfrm>
    </dsp:sp>
    <dsp:sp modelId="{5F66F412-B84C-CA43-A803-EB7EB9ECDDC2}">
      <dsp:nvSpPr>
        <dsp:cNvPr id="0" name=""/>
        <dsp:cNvSpPr/>
      </dsp:nvSpPr>
      <dsp:spPr>
        <a:xfrm>
          <a:off x="7822609" y="515678"/>
          <a:ext cx="3258067" cy="325806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9302" tIns="30480" rIns="179302"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t>Ecosystem restoration is:</a:t>
          </a:r>
        </a:p>
        <a:p>
          <a:pPr marL="0" lvl="0" indent="0" algn="ctr" defTabSz="1066800">
            <a:lnSpc>
              <a:spcPct val="90000"/>
            </a:lnSpc>
            <a:spcBef>
              <a:spcPct val="0"/>
            </a:spcBef>
            <a:spcAft>
              <a:spcPct val="35000"/>
            </a:spcAft>
            <a:buNone/>
          </a:pPr>
          <a:endParaRPr lang="en-GB" sz="2400" b="1" kern="1200" dirty="0"/>
        </a:p>
      </dsp:txBody>
      <dsp:txXfrm>
        <a:off x="8299742" y="992811"/>
        <a:ext cx="2303801" cy="230380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7B2F6-8355-4250-B7C8-4383155EA6F4}">
      <dsp:nvSpPr>
        <dsp:cNvPr id="0" name=""/>
        <dsp:cNvSpPr/>
      </dsp:nvSpPr>
      <dsp:spPr>
        <a:xfrm>
          <a:off x="0" y="18070"/>
          <a:ext cx="10968422" cy="95472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H" sz="2400" kern="1200">
              <a:latin typeface="Niveau Grotesk Black"/>
            </a:rPr>
            <a:t>Leadership with integrity to enforce environmental laws impartially.</a:t>
          </a:r>
          <a:endParaRPr lang="en-US" sz="2400" kern="1200">
            <a:latin typeface="Niveau Grotesk Black"/>
          </a:endParaRPr>
        </a:p>
      </dsp:txBody>
      <dsp:txXfrm>
        <a:off x="46606" y="64676"/>
        <a:ext cx="10875210" cy="861508"/>
      </dsp:txXfrm>
    </dsp:sp>
    <dsp:sp modelId="{93B755A1-78A0-46E9-A7A1-4D0AC3A80300}">
      <dsp:nvSpPr>
        <dsp:cNvPr id="0" name=""/>
        <dsp:cNvSpPr/>
      </dsp:nvSpPr>
      <dsp:spPr>
        <a:xfrm>
          <a:off x="0" y="1119670"/>
          <a:ext cx="10968422" cy="95472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H" sz="2400" kern="1200">
              <a:latin typeface="Niveau Grotesk Black"/>
            </a:rPr>
            <a:t>Professionals with courage to design and lead bold, transformative restoration projects.</a:t>
          </a:r>
          <a:endParaRPr lang="en-US" sz="2400" kern="1200">
            <a:latin typeface="Niveau Grotesk Black"/>
          </a:endParaRPr>
        </a:p>
      </dsp:txBody>
      <dsp:txXfrm>
        <a:off x="46606" y="1166276"/>
        <a:ext cx="10875210" cy="861508"/>
      </dsp:txXfrm>
    </dsp:sp>
    <dsp:sp modelId="{B5A2D43B-64C6-4CF8-805B-2700DF905498}">
      <dsp:nvSpPr>
        <dsp:cNvPr id="0" name=""/>
        <dsp:cNvSpPr/>
      </dsp:nvSpPr>
      <dsp:spPr>
        <a:xfrm>
          <a:off x="0" y="2221270"/>
          <a:ext cx="10968422" cy="95472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H" sz="2400" kern="1200">
              <a:latin typeface="Niveau Grotesk Black"/>
            </a:rPr>
            <a:t>Empowered communities to hold duty-bearers accountable and steward restored lands.</a:t>
          </a:r>
          <a:endParaRPr lang="en-US" sz="2400" kern="1200">
            <a:latin typeface="Niveau Grotesk Black"/>
          </a:endParaRPr>
        </a:p>
      </dsp:txBody>
      <dsp:txXfrm>
        <a:off x="46606" y="2267876"/>
        <a:ext cx="10875210" cy="861508"/>
      </dsp:txXfrm>
    </dsp:sp>
    <dsp:sp modelId="{294171F7-D172-4426-A489-D714751F1AB5}">
      <dsp:nvSpPr>
        <dsp:cNvPr id="0" name=""/>
        <dsp:cNvSpPr/>
      </dsp:nvSpPr>
      <dsp:spPr>
        <a:xfrm>
          <a:off x="0" y="3322870"/>
          <a:ext cx="10968422" cy="95472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H" sz="2400" kern="1200">
              <a:latin typeface="Niveau Grotesk Black"/>
            </a:rPr>
            <a:t>Purpose-driven institutions that move beyond talk to deliver measurable results.</a:t>
          </a:r>
          <a:endParaRPr lang="en-US" sz="2400" kern="1200">
            <a:latin typeface="Niveau Grotesk Black"/>
          </a:endParaRPr>
        </a:p>
      </dsp:txBody>
      <dsp:txXfrm>
        <a:off x="46606" y="3369476"/>
        <a:ext cx="10875210" cy="86150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F12E8-1F19-4513-9011-D06C56182ED8}">
      <dsp:nvSpPr>
        <dsp:cNvPr id="0" name=""/>
        <dsp:cNvSpPr/>
      </dsp:nvSpPr>
      <dsp:spPr>
        <a:xfrm>
          <a:off x="0" y="15010"/>
          <a:ext cx="11210971" cy="102960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H" sz="2400" kern="1200">
              <a:latin typeface="Niveau Grotesk Black"/>
            </a:rPr>
            <a:t>Mining companies, project managers, and government agencies must make restoration a top priority.</a:t>
          </a:r>
          <a:endParaRPr lang="en-US" sz="2400" kern="1200">
            <a:latin typeface="Niveau Grotesk Black"/>
          </a:endParaRPr>
        </a:p>
      </dsp:txBody>
      <dsp:txXfrm>
        <a:off x="50261" y="65271"/>
        <a:ext cx="11110449" cy="929078"/>
      </dsp:txXfrm>
    </dsp:sp>
    <dsp:sp modelId="{3107F24E-74F1-492F-B8B3-6A97B2325DE9}">
      <dsp:nvSpPr>
        <dsp:cNvPr id="0" name=""/>
        <dsp:cNvSpPr/>
      </dsp:nvSpPr>
      <dsp:spPr>
        <a:xfrm>
          <a:off x="0" y="1203010"/>
          <a:ext cx="11210971" cy="102960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H" sz="2400" kern="1200">
              <a:latin typeface="Niveau Grotesk Black"/>
            </a:rPr>
            <a:t>Professionals, especially within Project Management Institute Ghana, must become active agents of recovery, not passive observers.</a:t>
          </a:r>
          <a:endParaRPr lang="en-US" sz="2400" kern="1200">
            <a:latin typeface="Niveau Grotesk Black"/>
          </a:endParaRPr>
        </a:p>
      </dsp:txBody>
      <dsp:txXfrm>
        <a:off x="50261" y="1253271"/>
        <a:ext cx="11110449" cy="929078"/>
      </dsp:txXfrm>
    </dsp:sp>
    <dsp:sp modelId="{77650F73-E10C-4C25-AB91-4946C666B705}">
      <dsp:nvSpPr>
        <dsp:cNvPr id="0" name=""/>
        <dsp:cNvSpPr/>
      </dsp:nvSpPr>
      <dsp:spPr>
        <a:xfrm>
          <a:off x="0" y="2391010"/>
          <a:ext cx="11210971" cy="102960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H" sz="2400" kern="1200">
              <a:latin typeface="Niveau Grotesk Black"/>
            </a:rPr>
            <a:t>Failure to act will leave future generations with toxic environments and a broken moral legacy.</a:t>
          </a:r>
          <a:endParaRPr lang="en-US" sz="2400" kern="1200">
            <a:latin typeface="Niveau Grotesk Black"/>
          </a:endParaRPr>
        </a:p>
      </dsp:txBody>
      <dsp:txXfrm>
        <a:off x="50261" y="2441271"/>
        <a:ext cx="11110449" cy="929078"/>
      </dsp:txXfrm>
    </dsp:sp>
    <dsp:sp modelId="{6BE7A4BE-C295-42C3-B9A6-31F569114234}">
      <dsp:nvSpPr>
        <dsp:cNvPr id="0" name=""/>
        <dsp:cNvSpPr/>
      </dsp:nvSpPr>
      <dsp:spPr>
        <a:xfrm>
          <a:off x="0" y="3579010"/>
          <a:ext cx="11210971" cy="102960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H" sz="2400" kern="1200">
              <a:latin typeface="Niveau Grotesk Black"/>
            </a:rPr>
            <a:t>Deliberate, collaborative, and professional action can restore Ghana’s environment and reclaim national dignity.</a:t>
          </a:r>
          <a:endParaRPr lang="en-US" sz="2400" kern="1200">
            <a:latin typeface="Niveau Grotesk Black"/>
          </a:endParaRPr>
        </a:p>
      </dsp:txBody>
      <dsp:txXfrm>
        <a:off x="50261" y="3629271"/>
        <a:ext cx="11110449" cy="9290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3148CC-3183-AC49-B5B7-9AE18B83B963}">
      <dsp:nvSpPr>
        <dsp:cNvPr id="0" name=""/>
        <dsp:cNvSpPr/>
      </dsp:nvSpPr>
      <dsp:spPr>
        <a:xfrm>
          <a:off x="-5267685" y="-806775"/>
          <a:ext cx="6272707" cy="6272707"/>
        </a:xfrm>
        <a:prstGeom prst="blockArc">
          <a:avLst>
            <a:gd name="adj1" fmla="val 18900000"/>
            <a:gd name="adj2" fmla="val 2700000"/>
            <a:gd name="adj3" fmla="val 34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03FAAB-1AEE-CD4A-BB52-B0152CB95953}">
      <dsp:nvSpPr>
        <dsp:cNvPr id="0" name=""/>
        <dsp:cNvSpPr/>
      </dsp:nvSpPr>
      <dsp:spPr>
        <a:xfrm>
          <a:off x="439534" y="291104"/>
          <a:ext cx="10537136" cy="5825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424" tIns="78740" rIns="78740" bIns="78740" numCol="1" spcCol="1270" anchor="ctr" anchorCtr="0">
          <a:noAutofit/>
        </a:bodyPr>
        <a:lstStyle/>
        <a:p>
          <a:pPr marL="0" lvl="0" indent="0" algn="l" defTabSz="1377950">
            <a:lnSpc>
              <a:spcPct val="90000"/>
            </a:lnSpc>
            <a:spcBef>
              <a:spcPct val="0"/>
            </a:spcBef>
            <a:spcAft>
              <a:spcPct val="35000"/>
            </a:spcAft>
            <a:buNone/>
          </a:pPr>
          <a:r>
            <a:rPr lang="en-GB" sz="3100" b="1" kern="1200" dirty="0"/>
            <a:t>Climate Change</a:t>
          </a:r>
        </a:p>
      </dsp:txBody>
      <dsp:txXfrm>
        <a:off x="439534" y="291104"/>
        <a:ext cx="10537136" cy="582580"/>
      </dsp:txXfrm>
    </dsp:sp>
    <dsp:sp modelId="{002E2923-F520-4A46-B2B2-A9BBC5E021E6}">
      <dsp:nvSpPr>
        <dsp:cNvPr id="0" name=""/>
        <dsp:cNvSpPr/>
      </dsp:nvSpPr>
      <dsp:spPr>
        <a:xfrm>
          <a:off x="75421" y="218281"/>
          <a:ext cx="728226" cy="72822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EC4356-F6D3-A64B-9965-FF5770558238}">
      <dsp:nvSpPr>
        <dsp:cNvPr id="0" name=""/>
        <dsp:cNvSpPr/>
      </dsp:nvSpPr>
      <dsp:spPr>
        <a:xfrm>
          <a:off x="856994" y="1164696"/>
          <a:ext cx="10119675" cy="5825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424" tIns="78740" rIns="78740" bIns="78740" numCol="1" spcCol="1270" anchor="ctr" anchorCtr="0">
          <a:noAutofit/>
        </a:bodyPr>
        <a:lstStyle/>
        <a:p>
          <a:pPr marL="0" lvl="0" indent="0" algn="l" defTabSz="1377950">
            <a:lnSpc>
              <a:spcPct val="90000"/>
            </a:lnSpc>
            <a:spcBef>
              <a:spcPct val="0"/>
            </a:spcBef>
            <a:spcAft>
              <a:spcPct val="35000"/>
            </a:spcAft>
            <a:buNone/>
          </a:pPr>
          <a:r>
            <a:rPr lang="en-GB" sz="3100" b="1" kern="1200" dirty="0"/>
            <a:t>Biodiversity Loss</a:t>
          </a:r>
        </a:p>
      </dsp:txBody>
      <dsp:txXfrm>
        <a:off x="856994" y="1164696"/>
        <a:ext cx="10119675" cy="582580"/>
      </dsp:txXfrm>
    </dsp:sp>
    <dsp:sp modelId="{DF4437FD-AA83-C94E-8441-74A9A4B1BCBC}">
      <dsp:nvSpPr>
        <dsp:cNvPr id="0" name=""/>
        <dsp:cNvSpPr/>
      </dsp:nvSpPr>
      <dsp:spPr>
        <a:xfrm>
          <a:off x="492881" y="1091873"/>
          <a:ext cx="728226" cy="72822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D5C31D-514C-5648-B6B6-9A0AFD64B348}">
      <dsp:nvSpPr>
        <dsp:cNvPr id="0" name=""/>
        <dsp:cNvSpPr/>
      </dsp:nvSpPr>
      <dsp:spPr>
        <a:xfrm>
          <a:off x="985121" y="2038288"/>
          <a:ext cx="9991548" cy="5825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424" tIns="78740" rIns="78740" bIns="78740" numCol="1" spcCol="1270" anchor="ctr" anchorCtr="0">
          <a:noAutofit/>
        </a:bodyPr>
        <a:lstStyle/>
        <a:p>
          <a:pPr marL="0" lvl="0" indent="0" algn="l" defTabSz="1377950">
            <a:lnSpc>
              <a:spcPct val="90000"/>
            </a:lnSpc>
            <a:spcBef>
              <a:spcPct val="0"/>
            </a:spcBef>
            <a:spcAft>
              <a:spcPct val="35000"/>
            </a:spcAft>
            <a:buNone/>
          </a:pPr>
          <a:r>
            <a:rPr lang="en-GB" sz="3100" b="1" kern="1200" dirty="0"/>
            <a:t>Environmental Pollution</a:t>
          </a:r>
        </a:p>
      </dsp:txBody>
      <dsp:txXfrm>
        <a:off x="985121" y="2038288"/>
        <a:ext cx="9991548" cy="582580"/>
      </dsp:txXfrm>
    </dsp:sp>
    <dsp:sp modelId="{25542CBB-1A9E-4846-9F1A-03F39761F283}">
      <dsp:nvSpPr>
        <dsp:cNvPr id="0" name=""/>
        <dsp:cNvSpPr/>
      </dsp:nvSpPr>
      <dsp:spPr>
        <a:xfrm>
          <a:off x="621008" y="1965465"/>
          <a:ext cx="728226" cy="72822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027447-8F1F-034A-AF4C-B9E1F2321B99}">
      <dsp:nvSpPr>
        <dsp:cNvPr id="0" name=""/>
        <dsp:cNvSpPr/>
      </dsp:nvSpPr>
      <dsp:spPr>
        <a:xfrm>
          <a:off x="856994" y="2911879"/>
          <a:ext cx="10119675" cy="5825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424" tIns="78740" rIns="78740" bIns="78740" numCol="1" spcCol="1270" anchor="ctr" anchorCtr="0">
          <a:noAutofit/>
        </a:bodyPr>
        <a:lstStyle/>
        <a:p>
          <a:pPr marL="0" lvl="0" indent="0" algn="l" defTabSz="1377950">
            <a:lnSpc>
              <a:spcPct val="90000"/>
            </a:lnSpc>
            <a:spcBef>
              <a:spcPct val="0"/>
            </a:spcBef>
            <a:spcAft>
              <a:spcPct val="35000"/>
            </a:spcAft>
            <a:buNone/>
          </a:pPr>
          <a:r>
            <a:rPr lang="en-GB" sz="3100" b="1" kern="1200" dirty="0"/>
            <a:t>Health Implications</a:t>
          </a:r>
        </a:p>
      </dsp:txBody>
      <dsp:txXfrm>
        <a:off x="856994" y="2911879"/>
        <a:ext cx="10119675" cy="582580"/>
      </dsp:txXfrm>
    </dsp:sp>
    <dsp:sp modelId="{04C23D20-50DC-054F-8A3A-1C79264FF6B1}">
      <dsp:nvSpPr>
        <dsp:cNvPr id="0" name=""/>
        <dsp:cNvSpPr/>
      </dsp:nvSpPr>
      <dsp:spPr>
        <a:xfrm>
          <a:off x="492881" y="2839057"/>
          <a:ext cx="728226" cy="72822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8177ED-8C9B-4E4F-8381-AC882FEE0683}">
      <dsp:nvSpPr>
        <dsp:cNvPr id="0" name=""/>
        <dsp:cNvSpPr/>
      </dsp:nvSpPr>
      <dsp:spPr>
        <a:xfrm>
          <a:off x="439534" y="3785471"/>
          <a:ext cx="10537136" cy="5825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424" tIns="76200" rIns="76200" bIns="76200" numCol="1" spcCol="1270" anchor="ctr" anchorCtr="0">
          <a:noAutofit/>
        </a:bodyPr>
        <a:lstStyle/>
        <a:p>
          <a:pPr marL="0" lvl="0" indent="0" algn="l" defTabSz="1333500">
            <a:lnSpc>
              <a:spcPct val="90000"/>
            </a:lnSpc>
            <a:spcBef>
              <a:spcPct val="0"/>
            </a:spcBef>
            <a:spcAft>
              <a:spcPct val="35000"/>
            </a:spcAft>
            <a:buNone/>
          </a:pPr>
          <a:r>
            <a:rPr lang="en-GB" sz="3000" b="1" kern="1200" dirty="0">
              <a:solidFill>
                <a:prstClr val="white"/>
              </a:solidFill>
              <a:latin typeface="Century Gothic" panose="020B0502020202020204"/>
              <a:ea typeface="+mn-ea"/>
              <a:cs typeface="+mn-cs"/>
            </a:rPr>
            <a:t>Major National Security Crisis</a:t>
          </a:r>
        </a:p>
      </dsp:txBody>
      <dsp:txXfrm>
        <a:off x="439534" y="3785471"/>
        <a:ext cx="10537136" cy="582580"/>
      </dsp:txXfrm>
    </dsp:sp>
    <dsp:sp modelId="{AD696A67-5479-DF47-B0AA-A07112A15AA7}">
      <dsp:nvSpPr>
        <dsp:cNvPr id="0" name=""/>
        <dsp:cNvSpPr/>
      </dsp:nvSpPr>
      <dsp:spPr>
        <a:xfrm>
          <a:off x="75421" y="3712649"/>
          <a:ext cx="728226" cy="72822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EEE40-D8F0-4531-9D97-D8B58F8EB16F}">
      <dsp:nvSpPr>
        <dsp:cNvPr id="0" name=""/>
        <dsp:cNvSpPr/>
      </dsp:nvSpPr>
      <dsp:spPr>
        <a:xfrm>
          <a:off x="403173" y="1193016"/>
          <a:ext cx="654960" cy="6549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C38112-6BD8-4970-B721-4193DB1D8E58}">
      <dsp:nvSpPr>
        <dsp:cNvPr id="0" name=""/>
        <dsp:cNvSpPr/>
      </dsp:nvSpPr>
      <dsp:spPr>
        <a:xfrm>
          <a:off x="2919" y="2283924"/>
          <a:ext cx="1455468" cy="1814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H" sz="1800" kern="1200" dirty="0">
              <a:latin typeface="Niveau Grotesk Black"/>
            </a:rPr>
            <a:t>Ghana is experiencing an unprecedented environmental crisis, primarily due to illegal and irresponsible mining (</a:t>
          </a:r>
          <a:r>
            <a:rPr lang="en-GH" sz="1800" kern="1200" dirty="0" err="1">
              <a:latin typeface="Niveau Grotesk Black"/>
            </a:rPr>
            <a:t>galamsey</a:t>
          </a:r>
          <a:r>
            <a:rPr lang="en-GH" sz="1800" kern="1200" dirty="0">
              <a:latin typeface="Niveau Grotesk Black"/>
            </a:rPr>
            <a:t>).</a:t>
          </a:r>
          <a:endParaRPr lang="en-US" sz="1800" kern="1200" dirty="0">
            <a:latin typeface="Niveau Grotesk Black"/>
          </a:endParaRPr>
        </a:p>
      </dsp:txBody>
      <dsp:txXfrm>
        <a:off x="2919" y="2283924"/>
        <a:ext cx="1455468" cy="1814787"/>
      </dsp:txXfrm>
    </dsp:sp>
    <dsp:sp modelId="{53BD6115-47AB-4D46-BA20-BDFDA84B011C}">
      <dsp:nvSpPr>
        <dsp:cNvPr id="0" name=""/>
        <dsp:cNvSpPr/>
      </dsp:nvSpPr>
      <dsp:spPr>
        <a:xfrm>
          <a:off x="2113349" y="1193016"/>
          <a:ext cx="654960" cy="6549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62F33A-63D6-4D6F-B5DB-987DF493FA23}">
      <dsp:nvSpPr>
        <dsp:cNvPr id="0" name=""/>
        <dsp:cNvSpPr/>
      </dsp:nvSpPr>
      <dsp:spPr>
        <a:xfrm>
          <a:off x="1713095" y="2283924"/>
          <a:ext cx="1455468" cy="1814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H" sz="1800" kern="1200" dirty="0">
              <a:latin typeface="Niveau Grotesk Black"/>
            </a:rPr>
            <a:t>Major rivers such as the </a:t>
          </a:r>
          <a:r>
            <a:rPr lang="en-GH" sz="1800" kern="1200" dirty="0" err="1">
              <a:latin typeface="Niveau Grotesk Black"/>
            </a:rPr>
            <a:t>Pra</a:t>
          </a:r>
          <a:r>
            <a:rPr lang="en-GH" sz="1800" kern="1200" dirty="0">
              <a:latin typeface="Niveau Grotesk Black"/>
            </a:rPr>
            <a:t>, Offin, Ankobra, and Tano are contaminated with mercury and arsenic, posing severe health and ecological risks.</a:t>
          </a:r>
          <a:endParaRPr lang="en-US" sz="1800" kern="1200" dirty="0">
            <a:latin typeface="Niveau Grotesk Black"/>
          </a:endParaRPr>
        </a:p>
      </dsp:txBody>
      <dsp:txXfrm>
        <a:off x="1713095" y="2283924"/>
        <a:ext cx="1455468" cy="1814787"/>
      </dsp:txXfrm>
    </dsp:sp>
    <dsp:sp modelId="{B59F7E11-8D94-47AC-8C32-B0D59B6E8EEF}">
      <dsp:nvSpPr>
        <dsp:cNvPr id="0" name=""/>
        <dsp:cNvSpPr/>
      </dsp:nvSpPr>
      <dsp:spPr>
        <a:xfrm>
          <a:off x="3823525" y="1193016"/>
          <a:ext cx="654960" cy="6549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200771-F525-4E30-8A6C-58F38D89D778}">
      <dsp:nvSpPr>
        <dsp:cNvPr id="0" name=""/>
        <dsp:cNvSpPr/>
      </dsp:nvSpPr>
      <dsp:spPr>
        <a:xfrm>
          <a:off x="3423271" y="2283924"/>
          <a:ext cx="1455468" cy="1814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H" sz="1800" kern="1200">
              <a:latin typeface="Niveau Grotesk Black"/>
            </a:rPr>
            <a:t>Pollution of water bodies has led to the shutdown of Ghana Water treatment plants.</a:t>
          </a:r>
          <a:endParaRPr lang="en-US" sz="1800" kern="1200">
            <a:latin typeface="Niveau Grotesk Black"/>
          </a:endParaRPr>
        </a:p>
      </dsp:txBody>
      <dsp:txXfrm>
        <a:off x="3423271" y="2283924"/>
        <a:ext cx="1455468" cy="1814787"/>
      </dsp:txXfrm>
    </dsp:sp>
    <dsp:sp modelId="{B76ABD2F-3C09-482C-B134-5CD7B57888E7}">
      <dsp:nvSpPr>
        <dsp:cNvPr id="0" name=""/>
        <dsp:cNvSpPr/>
      </dsp:nvSpPr>
      <dsp:spPr>
        <a:xfrm>
          <a:off x="5533701" y="1193016"/>
          <a:ext cx="654960" cy="6549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21395F-4CE1-4AC2-BEE8-19C06972004B}">
      <dsp:nvSpPr>
        <dsp:cNvPr id="0" name=""/>
        <dsp:cNvSpPr/>
      </dsp:nvSpPr>
      <dsp:spPr>
        <a:xfrm>
          <a:off x="5133447" y="2283924"/>
          <a:ext cx="1455468" cy="1814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H" sz="1800" kern="1200">
              <a:latin typeface="Niveau Grotesk Black"/>
            </a:rPr>
            <a:t>Biodiversity is rapidly declining, affecting ecosystems vital to national survival.</a:t>
          </a:r>
          <a:endParaRPr lang="en-US" sz="1800" kern="1200">
            <a:latin typeface="Niveau Grotesk Black"/>
          </a:endParaRPr>
        </a:p>
      </dsp:txBody>
      <dsp:txXfrm>
        <a:off x="5133447" y="2283924"/>
        <a:ext cx="1455468" cy="18147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977DC-C796-4D77-99FE-AC35E21BB66D}">
      <dsp:nvSpPr>
        <dsp:cNvPr id="0" name=""/>
        <dsp:cNvSpPr/>
      </dsp:nvSpPr>
      <dsp:spPr>
        <a:xfrm>
          <a:off x="514593" y="417704"/>
          <a:ext cx="1338187" cy="1338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DF710C-ECFF-43FD-9EE9-D6A28FD33A4B}">
      <dsp:nvSpPr>
        <dsp:cNvPr id="0" name=""/>
        <dsp:cNvSpPr/>
      </dsp:nvSpPr>
      <dsp:spPr>
        <a:xfrm>
          <a:off x="799781" y="702891"/>
          <a:ext cx="767812" cy="767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74D8C8-5CF2-45F6-B001-A3E4AA4EF5C1}">
      <dsp:nvSpPr>
        <dsp:cNvPr id="0" name=""/>
        <dsp:cNvSpPr/>
      </dsp:nvSpPr>
      <dsp:spPr>
        <a:xfrm>
          <a:off x="86812" y="2172704"/>
          <a:ext cx="2193750" cy="22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GH" sz="2000" kern="1200" cap="none" dirty="0">
              <a:latin typeface="Niveau Grotesk Black"/>
            </a:rPr>
            <a:t>44 forest reserves and 5,500 hectares of forest cover have been destroyed, turning once-rich ecosystems into wastelands.</a:t>
          </a:r>
          <a:endParaRPr lang="en-US" sz="2000" kern="1200" cap="none" dirty="0">
            <a:latin typeface="Niveau Grotesk Black"/>
          </a:endParaRPr>
        </a:p>
      </dsp:txBody>
      <dsp:txXfrm>
        <a:off x="86812" y="2172704"/>
        <a:ext cx="2193750" cy="2205000"/>
      </dsp:txXfrm>
    </dsp:sp>
    <dsp:sp modelId="{12A596AB-EC46-4C96-B21F-92A0DC6A4F1E}">
      <dsp:nvSpPr>
        <dsp:cNvPr id="0" name=""/>
        <dsp:cNvSpPr/>
      </dsp:nvSpPr>
      <dsp:spPr>
        <a:xfrm>
          <a:off x="3092249" y="417704"/>
          <a:ext cx="1338187" cy="1338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B7A61E-0135-4353-8DED-B0AD5254CE40}">
      <dsp:nvSpPr>
        <dsp:cNvPr id="0" name=""/>
        <dsp:cNvSpPr/>
      </dsp:nvSpPr>
      <dsp:spPr>
        <a:xfrm>
          <a:off x="3377437" y="702891"/>
          <a:ext cx="767812" cy="767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E5AAC6-1C40-4F4E-8719-748D46C06FD4}">
      <dsp:nvSpPr>
        <dsp:cNvPr id="0" name=""/>
        <dsp:cNvSpPr/>
      </dsp:nvSpPr>
      <dsp:spPr>
        <a:xfrm>
          <a:off x="2664468" y="2172704"/>
          <a:ext cx="2193750" cy="22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GH" sz="2000" kern="1200" cap="none" dirty="0">
              <a:latin typeface="Niveau Grotesk Black"/>
            </a:rPr>
            <a:t>Fertile agricultural lands have become unproductive, impacting food security.</a:t>
          </a:r>
          <a:endParaRPr lang="en-US" sz="2000" kern="1200" cap="none" dirty="0">
            <a:latin typeface="Niveau Grotesk Black"/>
          </a:endParaRPr>
        </a:p>
      </dsp:txBody>
      <dsp:txXfrm>
        <a:off x="2664468" y="2172704"/>
        <a:ext cx="2193750" cy="2205000"/>
      </dsp:txXfrm>
    </dsp:sp>
    <dsp:sp modelId="{21813BF3-1F6C-4C64-A919-4457D1165C31}">
      <dsp:nvSpPr>
        <dsp:cNvPr id="0" name=""/>
        <dsp:cNvSpPr/>
      </dsp:nvSpPr>
      <dsp:spPr>
        <a:xfrm>
          <a:off x="5669906" y="417704"/>
          <a:ext cx="1338187" cy="1338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D46489-0420-447D-A385-E3A2D5F99C91}">
      <dsp:nvSpPr>
        <dsp:cNvPr id="0" name=""/>
        <dsp:cNvSpPr/>
      </dsp:nvSpPr>
      <dsp:spPr>
        <a:xfrm>
          <a:off x="5955093" y="702891"/>
          <a:ext cx="767812" cy="767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85A122-0135-46B1-A7F4-DE90727A3B7B}">
      <dsp:nvSpPr>
        <dsp:cNvPr id="0" name=""/>
        <dsp:cNvSpPr/>
      </dsp:nvSpPr>
      <dsp:spPr>
        <a:xfrm>
          <a:off x="5242124" y="2172704"/>
          <a:ext cx="2193750" cy="22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GH" sz="2000" kern="1200" cap="none" dirty="0">
              <a:latin typeface="Niveau Grotesk Black"/>
            </a:rPr>
            <a:t>The crisis has caused the collapse of rural economies and poses a public health and national security threat.</a:t>
          </a:r>
          <a:endParaRPr lang="en-US" sz="2000" kern="1200" cap="none" dirty="0">
            <a:latin typeface="Niveau Grotesk Black"/>
          </a:endParaRPr>
        </a:p>
      </dsp:txBody>
      <dsp:txXfrm>
        <a:off x="5242124" y="2172704"/>
        <a:ext cx="2193750" cy="2205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5B9A7-4333-4463-9EBF-19AA60BA8C1D}">
      <dsp:nvSpPr>
        <dsp:cNvPr id="0" name=""/>
        <dsp:cNvSpPr/>
      </dsp:nvSpPr>
      <dsp:spPr>
        <a:xfrm>
          <a:off x="0" y="1429"/>
          <a:ext cx="4604657" cy="6092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E50843-4811-4F8C-AB3C-7AE3295E9BC1}">
      <dsp:nvSpPr>
        <dsp:cNvPr id="0" name=""/>
        <dsp:cNvSpPr/>
      </dsp:nvSpPr>
      <dsp:spPr>
        <a:xfrm>
          <a:off x="184284" y="138500"/>
          <a:ext cx="335063" cy="3350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072FDB-9E44-4D96-B263-C0B22532A91B}">
      <dsp:nvSpPr>
        <dsp:cNvPr id="0" name=""/>
        <dsp:cNvSpPr/>
      </dsp:nvSpPr>
      <dsp:spPr>
        <a:xfrm>
          <a:off x="703632" y="1429"/>
          <a:ext cx="3901024" cy="60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474" tIns="64474" rIns="64474" bIns="64474" numCol="1" spcCol="1270" anchor="ctr" anchorCtr="0">
          <a:noAutofit/>
        </a:bodyPr>
        <a:lstStyle/>
        <a:p>
          <a:pPr marL="0" lvl="0" indent="0" algn="l" defTabSz="844550">
            <a:lnSpc>
              <a:spcPct val="100000"/>
            </a:lnSpc>
            <a:spcBef>
              <a:spcPct val="0"/>
            </a:spcBef>
            <a:spcAft>
              <a:spcPct val="35000"/>
            </a:spcAft>
            <a:buNone/>
          </a:pPr>
          <a:r>
            <a:rPr lang="en-US" sz="1900" b="1" kern="1200"/>
            <a:t>Loss of Cocoa Farmlands </a:t>
          </a:r>
        </a:p>
      </dsp:txBody>
      <dsp:txXfrm>
        <a:off x="703632" y="1429"/>
        <a:ext cx="3901024" cy="609205"/>
      </dsp:txXfrm>
    </dsp:sp>
    <dsp:sp modelId="{BDD005AA-A619-4967-BC3F-F081FC52102D}">
      <dsp:nvSpPr>
        <dsp:cNvPr id="0" name=""/>
        <dsp:cNvSpPr/>
      </dsp:nvSpPr>
      <dsp:spPr>
        <a:xfrm>
          <a:off x="0" y="762936"/>
          <a:ext cx="4604657" cy="6092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758145-E1CF-4597-8B4E-DC9B9CF705F0}">
      <dsp:nvSpPr>
        <dsp:cNvPr id="0" name=""/>
        <dsp:cNvSpPr/>
      </dsp:nvSpPr>
      <dsp:spPr>
        <a:xfrm>
          <a:off x="184284" y="900007"/>
          <a:ext cx="335063" cy="3350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520FDA-4F6D-4769-9AFC-9DE30D8DA598}">
      <dsp:nvSpPr>
        <dsp:cNvPr id="0" name=""/>
        <dsp:cNvSpPr/>
      </dsp:nvSpPr>
      <dsp:spPr>
        <a:xfrm>
          <a:off x="703632" y="762936"/>
          <a:ext cx="3901024" cy="60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474" tIns="64474" rIns="64474" bIns="64474" numCol="1" spcCol="1270" anchor="ctr" anchorCtr="0">
          <a:noAutofit/>
        </a:bodyPr>
        <a:lstStyle/>
        <a:p>
          <a:pPr marL="0" lvl="0" indent="0" algn="l" defTabSz="844550">
            <a:lnSpc>
              <a:spcPct val="100000"/>
            </a:lnSpc>
            <a:spcBef>
              <a:spcPct val="0"/>
            </a:spcBef>
            <a:spcAft>
              <a:spcPct val="35000"/>
            </a:spcAft>
            <a:buNone/>
          </a:pPr>
          <a:r>
            <a:rPr lang="en-US" sz="1900" b="1" kern="1200" dirty="0"/>
            <a:t>Environmental Degradation</a:t>
          </a:r>
        </a:p>
      </dsp:txBody>
      <dsp:txXfrm>
        <a:off x="703632" y="762936"/>
        <a:ext cx="3901024" cy="609205"/>
      </dsp:txXfrm>
    </dsp:sp>
    <dsp:sp modelId="{BC72D12B-835F-4D4D-8288-6A38E7C05B00}">
      <dsp:nvSpPr>
        <dsp:cNvPr id="0" name=""/>
        <dsp:cNvSpPr/>
      </dsp:nvSpPr>
      <dsp:spPr>
        <a:xfrm>
          <a:off x="0" y="1524443"/>
          <a:ext cx="4604657" cy="6092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40F6A8-06AD-437B-BFEF-9BE4BA4A7409}">
      <dsp:nvSpPr>
        <dsp:cNvPr id="0" name=""/>
        <dsp:cNvSpPr/>
      </dsp:nvSpPr>
      <dsp:spPr>
        <a:xfrm>
          <a:off x="184284" y="1661514"/>
          <a:ext cx="335063" cy="3350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90B4C1-978D-4B3B-8B4C-0B417B622F54}">
      <dsp:nvSpPr>
        <dsp:cNvPr id="0" name=""/>
        <dsp:cNvSpPr/>
      </dsp:nvSpPr>
      <dsp:spPr>
        <a:xfrm>
          <a:off x="703632" y="1524443"/>
          <a:ext cx="3901024" cy="60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474" tIns="64474" rIns="64474" bIns="64474" numCol="1" spcCol="1270" anchor="ctr" anchorCtr="0">
          <a:noAutofit/>
        </a:bodyPr>
        <a:lstStyle/>
        <a:p>
          <a:pPr marL="0" lvl="0" indent="0" algn="l" defTabSz="844550">
            <a:lnSpc>
              <a:spcPct val="100000"/>
            </a:lnSpc>
            <a:spcBef>
              <a:spcPct val="0"/>
            </a:spcBef>
            <a:spcAft>
              <a:spcPct val="35000"/>
            </a:spcAft>
            <a:buNone/>
          </a:pPr>
          <a:r>
            <a:rPr lang="en-US" sz="1900" b="1" kern="1200" dirty="0"/>
            <a:t>Farmers' Livelihoods Affected </a:t>
          </a:r>
        </a:p>
      </dsp:txBody>
      <dsp:txXfrm>
        <a:off x="703632" y="1524443"/>
        <a:ext cx="3901024" cy="609205"/>
      </dsp:txXfrm>
    </dsp:sp>
    <dsp:sp modelId="{1480D189-5B7C-4D0B-B475-759FDE906C7E}">
      <dsp:nvSpPr>
        <dsp:cNvPr id="0" name=""/>
        <dsp:cNvSpPr/>
      </dsp:nvSpPr>
      <dsp:spPr>
        <a:xfrm>
          <a:off x="0" y="2285950"/>
          <a:ext cx="4604657" cy="6092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D73105-D00F-4C20-982C-54D237C00B1A}">
      <dsp:nvSpPr>
        <dsp:cNvPr id="0" name=""/>
        <dsp:cNvSpPr/>
      </dsp:nvSpPr>
      <dsp:spPr>
        <a:xfrm>
          <a:off x="184284" y="2423021"/>
          <a:ext cx="335063" cy="3350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EF2436-5A6D-4E5B-85EE-96468AFC45EE}">
      <dsp:nvSpPr>
        <dsp:cNvPr id="0" name=""/>
        <dsp:cNvSpPr/>
      </dsp:nvSpPr>
      <dsp:spPr>
        <a:xfrm>
          <a:off x="703632" y="2285950"/>
          <a:ext cx="3901024" cy="60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474" tIns="64474" rIns="64474" bIns="64474" numCol="1" spcCol="1270" anchor="ctr" anchorCtr="0">
          <a:noAutofit/>
        </a:bodyPr>
        <a:lstStyle/>
        <a:p>
          <a:pPr marL="0" lvl="0" indent="0" algn="l" defTabSz="844550">
            <a:lnSpc>
              <a:spcPct val="100000"/>
            </a:lnSpc>
            <a:spcBef>
              <a:spcPct val="0"/>
            </a:spcBef>
            <a:spcAft>
              <a:spcPct val="35000"/>
            </a:spcAft>
            <a:buNone/>
          </a:pPr>
          <a:r>
            <a:rPr lang="en-US" sz="1900" b="1" kern="1200" dirty="0"/>
            <a:t>Cocoa Yield Reduction</a:t>
          </a:r>
        </a:p>
      </dsp:txBody>
      <dsp:txXfrm>
        <a:off x="703632" y="2285950"/>
        <a:ext cx="3901024" cy="609205"/>
      </dsp:txXfrm>
    </dsp:sp>
    <dsp:sp modelId="{1D685AC1-0FFA-46B9-BA03-92CFB0D72B08}">
      <dsp:nvSpPr>
        <dsp:cNvPr id="0" name=""/>
        <dsp:cNvSpPr/>
      </dsp:nvSpPr>
      <dsp:spPr>
        <a:xfrm>
          <a:off x="0" y="3047457"/>
          <a:ext cx="4604657" cy="6092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33B6C6-C3BD-4030-B2A5-15F96CB02A05}">
      <dsp:nvSpPr>
        <dsp:cNvPr id="0" name=""/>
        <dsp:cNvSpPr/>
      </dsp:nvSpPr>
      <dsp:spPr>
        <a:xfrm>
          <a:off x="184284" y="3184528"/>
          <a:ext cx="335063" cy="33506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93CD45-0387-4F84-A2B4-8604FA9177DF}">
      <dsp:nvSpPr>
        <dsp:cNvPr id="0" name=""/>
        <dsp:cNvSpPr/>
      </dsp:nvSpPr>
      <dsp:spPr>
        <a:xfrm>
          <a:off x="703632" y="3047457"/>
          <a:ext cx="3901024" cy="60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474" tIns="64474" rIns="64474" bIns="64474" numCol="1" spcCol="1270" anchor="ctr" anchorCtr="0">
          <a:noAutofit/>
        </a:bodyPr>
        <a:lstStyle/>
        <a:p>
          <a:pPr marL="0" lvl="0" indent="0" algn="l" defTabSz="844550">
            <a:lnSpc>
              <a:spcPct val="100000"/>
            </a:lnSpc>
            <a:spcBef>
              <a:spcPct val="0"/>
            </a:spcBef>
            <a:spcAft>
              <a:spcPct val="35000"/>
            </a:spcAft>
            <a:buNone/>
          </a:pPr>
          <a:r>
            <a:rPr lang="en-US" sz="1900" b="1" kern="1200" dirty="0"/>
            <a:t>Threat to Cocoa Industry</a:t>
          </a:r>
        </a:p>
      </dsp:txBody>
      <dsp:txXfrm>
        <a:off x="703632" y="3047457"/>
        <a:ext cx="3901024" cy="609205"/>
      </dsp:txXfrm>
    </dsp:sp>
    <dsp:sp modelId="{00F909B7-E69E-482F-8B31-D376F0683425}">
      <dsp:nvSpPr>
        <dsp:cNvPr id="0" name=""/>
        <dsp:cNvSpPr/>
      </dsp:nvSpPr>
      <dsp:spPr>
        <a:xfrm>
          <a:off x="0" y="3808964"/>
          <a:ext cx="4604657" cy="6092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2352D4-06B9-4010-88F6-E3A752D6319F}">
      <dsp:nvSpPr>
        <dsp:cNvPr id="0" name=""/>
        <dsp:cNvSpPr/>
      </dsp:nvSpPr>
      <dsp:spPr>
        <a:xfrm>
          <a:off x="184284" y="3946035"/>
          <a:ext cx="335063" cy="33506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6C8A81-F10E-4D74-B6D9-9BCA373317CC}">
      <dsp:nvSpPr>
        <dsp:cNvPr id="0" name=""/>
        <dsp:cNvSpPr/>
      </dsp:nvSpPr>
      <dsp:spPr>
        <a:xfrm>
          <a:off x="703632" y="3808964"/>
          <a:ext cx="3901024" cy="60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474" tIns="64474" rIns="64474" bIns="64474" numCol="1" spcCol="1270" anchor="ctr" anchorCtr="0">
          <a:noAutofit/>
        </a:bodyPr>
        <a:lstStyle/>
        <a:p>
          <a:pPr marL="0" lvl="0" indent="0" algn="l" defTabSz="844550">
            <a:lnSpc>
              <a:spcPct val="100000"/>
            </a:lnSpc>
            <a:spcBef>
              <a:spcPct val="0"/>
            </a:spcBef>
            <a:spcAft>
              <a:spcPct val="35000"/>
            </a:spcAft>
            <a:buNone/>
          </a:pPr>
          <a:r>
            <a:rPr lang="en-US" sz="1900" b="1" kern="1200" dirty="0"/>
            <a:t>Need for Urgent Action</a:t>
          </a:r>
        </a:p>
      </dsp:txBody>
      <dsp:txXfrm>
        <a:off x="703632" y="3808964"/>
        <a:ext cx="3901024" cy="6092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D2B81-3B0B-F141-A59A-44AABCF63692}">
      <dsp:nvSpPr>
        <dsp:cNvPr id="0" name=""/>
        <dsp:cNvSpPr/>
      </dsp:nvSpPr>
      <dsp:spPr>
        <a:xfrm>
          <a:off x="0" y="1727"/>
          <a:ext cx="5219307"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E3DAFE5-A148-7D40-8662-BE668E30F0C5}">
      <dsp:nvSpPr>
        <dsp:cNvPr id="0" name=""/>
        <dsp:cNvSpPr/>
      </dsp:nvSpPr>
      <dsp:spPr>
        <a:xfrm>
          <a:off x="0" y="1727"/>
          <a:ext cx="5219307" cy="1177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GB" sz="3200" kern="1200" dirty="0"/>
            <a:t>There would be NO water to import!</a:t>
          </a:r>
          <a:endParaRPr lang="en-US" sz="3200" kern="1200" dirty="0"/>
        </a:p>
      </dsp:txBody>
      <dsp:txXfrm>
        <a:off x="0" y="1727"/>
        <a:ext cx="5219307" cy="1177985"/>
      </dsp:txXfrm>
    </dsp:sp>
    <dsp:sp modelId="{36F6D804-819E-254B-B5A5-703B0E4DF669}">
      <dsp:nvSpPr>
        <dsp:cNvPr id="0" name=""/>
        <dsp:cNvSpPr/>
      </dsp:nvSpPr>
      <dsp:spPr>
        <a:xfrm>
          <a:off x="0" y="1179712"/>
          <a:ext cx="5219307"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A2E3EAA-F2AA-0344-8F3F-3637C755AA1B}">
      <dsp:nvSpPr>
        <dsp:cNvPr id="0" name=""/>
        <dsp:cNvSpPr/>
      </dsp:nvSpPr>
      <dsp:spPr>
        <a:xfrm>
          <a:off x="0" y="1179712"/>
          <a:ext cx="5219307" cy="1177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GB" sz="3200" kern="1200" dirty="0"/>
            <a:t>We cannot afford it</a:t>
          </a:r>
          <a:endParaRPr lang="en-US" sz="3200" kern="1200" dirty="0"/>
        </a:p>
      </dsp:txBody>
      <dsp:txXfrm>
        <a:off x="0" y="1179712"/>
        <a:ext cx="5219307" cy="1177985"/>
      </dsp:txXfrm>
    </dsp:sp>
    <dsp:sp modelId="{9A12BEB5-EE69-3048-B572-60ECDDCEE8B8}">
      <dsp:nvSpPr>
        <dsp:cNvPr id="0" name=""/>
        <dsp:cNvSpPr/>
      </dsp:nvSpPr>
      <dsp:spPr>
        <a:xfrm>
          <a:off x="0" y="2357697"/>
          <a:ext cx="5219307"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7EB2872-EDC0-F045-884C-52B84FD90C9B}">
      <dsp:nvSpPr>
        <dsp:cNvPr id="0" name=""/>
        <dsp:cNvSpPr/>
      </dsp:nvSpPr>
      <dsp:spPr>
        <a:xfrm>
          <a:off x="0" y="2357697"/>
          <a:ext cx="5219307" cy="1177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 Turbidity  5 Nephelometric Units (NTU)</a:t>
          </a:r>
          <a:endParaRPr lang="en-GB" sz="3200" kern="1200" dirty="0"/>
        </a:p>
      </dsp:txBody>
      <dsp:txXfrm>
        <a:off x="0" y="2357697"/>
        <a:ext cx="5219307" cy="11779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EF852-2FE1-0D43-96DB-7DB654D3234D}">
      <dsp:nvSpPr>
        <dsp:cNvPr id="0" name=""/>
        <dsp:cNvSpPr/>
      </dsp:nvSpPr>
      <dsp:spPr>
        <a:xfrm>
          <a:off x="0" y="268389"/>
          <a:ext cx="10515600" cy="5054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i="1" kern="1200" dirty="0"/>
            <a:t>“</a:t>
          </a:r>
          <a:r>
            <a:rPr lang="en-GB" sz="2400" b="1" i="1" kern="1200" dirty="0">
              <a:solidFill>
                <a:srgbClr val="FF0000"/>
              </a:solidFill>
              <a:highlight>
                <a:srgbClr val="FFFF00"/>
              </a:highlight>
            </a:rPr>
            <a:t>The Fire Fighters are the arsonists” -</a:t>
          </a:r>
          <a:r>
            <a:rPr lang="en-GB" sz="2400" b="1" i="1" kern="1200" dirty="0" err="1">
              <a:solidFill>
                <a:srgbClr val="FF0000"/>
              </a:solidFill>
              <a:highlight>
                <a:srgbClr val="FFFF00"/>
              </a:highlight>
            </a:rPr>
            <a:t>Awula</a:t>
          </a:r>
          <a:r>
            <a:rPr lang="en-GB" sz="2400" b="1" i="1" kern="1200" dirty="0">
              <a:solidFill>
                <a:srgbClr val="FF0000"/>
              </a:solidFill>
              <a:highlight>
                <a:srgbClr val="FFFF00"/>
              </a:highlight>
            </a:rPr>
            <a:t> Serwah</a:t>
          </a:r>
          <a:endParaRPr lang="en-US" sz="1800" kern="1200" dirty="0">
            <a:solidFill>
              <a:srgbClr val="FF0000"/>
            </a:solidFill>
            <a:highlight>
              <a:srgbClr val="FFFF00"/>
            </a:highlight>
          </a:endParaRPr>
        </a:p>
      </dsp:txBody>
      <dsp:txXfrm>
        <a:off x="24674" y="293063"/>
        <a:ext cx="10466252" cy="456092"/>
      </dsp:txXfrm>
    </dsp:sp>
    <dsp:sp modelId="{B8C2925A-4287-C54A-A3AD-573EF564E0F0}">
      <dsp:nvSpPr>
        <dsp:cNvPr id="0" name=""/>
        <dsp:cNvSpPr/>
      </dsp:nvSpPr>
      <dsp:spPr>
        <a:xfrm>
          <a:off x="0" y="819909"/>
          <a:ext cx="10515600" cy="505440"/>
        </a:xfrm>
        <a:prstGeom prst="roundRect">
          <a:avLst/>
        </a:prstGeom>
        <a:gradFill rotWithShape="0">
          <a:gsLst>
            <a:gs pos="0">
              <a:schemeClr val="accent5">
                <a:hueOff val="48531"/>
                <a:satOff val="-10779"/>
                <a:lumOff val="1274"/>
                <a:alphaOff val="0"/>
                <a:satMod val="103000"/>
                <a:lumMod val="102000"/>
                <a:tint val="94000"/>
              </a:schemeClr>
            </a:gs>
            <a:gs pos="50000">
              <a:schemeClr val="accent5">
                <a:hueOff val="48531"/>
                <a:satOff val="-10779"/>
                <a:lumOff val="1274"/>
                <a:alphaOff val="0"/>
                <a:satMod val="110000"/>
                <a:lumMod val="100000"/>
                <a:shade val="100000"/>
              </a:schemeClr>
            </a:gs>
            <a:gs pos="100000">
              <a:schemeClr val="accent5">
                <a:hueOff val="48531"/>
                <a:satOff val="-10779"/>
                <a:lumOff val="127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Lack of political will and commitment to enforce existing laws and regulations.</a:t>
          </a:r>
          <a:endParaRPr lang="en-US" sz="1600" kern="1200"/>
        </a:p>
      </dsp:txBody>
      <dsp:txXfrm>
        <a:off x="24674" y="844583"/>
        <a:ext cx="10466252" cy="456092"/>
      </dsp:txXfrm>
    </dsp:sp>
    <dsp:sp modelId="{9A81849A-5994-AC41-A2AF-81ABC94839E3}">
      <dsp:nvSpPr>
        <dsp:cNvPr id="0" name=""/>
        <dsp:cNvSpPr/>
      </dsp:nvSpPr>
      <dsp:spPr>
        <a:xfrm>
          <a:off x="0" y="1371429"/>
          <a:ext cx="10515600" cy="505440"/>
        </a:xfrm>
        <a:prstGeom prst="roundRect">
          <a:avLst/>
        </a:prstGeom>
        <a:gradFill rotWithShape="0">
          <a:gsLst>
            <a:gs pos="0">
              <a:schemeClr val="accent5">
                <a:hueOff val="97062"/>
                <a:satOff val="-21559"/>
                <a:lumOff val="2548"/>
                <a:alphaOff val="0"/>
                <a:satMod val="103000"/>
                <a:lumMod val="102000"/>
                <a:tint val="94000"/>
              </a:schemeClr>
            </a:gs>
            <a:gs pos="50000">
              <a:schemeClr val="accent5">
                <a:hueOff val="97062"/>
                <a:satOff val="-21559"/>
                <a:lumOff val="2548"/>
                <a:alphaOff val="0"/>
                <a:satMod val="110000"/>
                <a:lumMod val="100000"/>
                <a:shade val="100000"/>
              </a:schemeClr>
            </a:gs>
            <a:gs pos="100000">
              <a:schemeClr val="accent5">
                <a:hueOff val="97062"/>
                <a:satOff val="-21559"/>
                <a:lumOff val="254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The self poisoning of Ghanaians </a:t>
          </a:r>
          <a:endParaRPr lang="en-US" sz="1600" kern="1200" dirty="0"/>
        </a:p>
      </dsp:txBody>
      <dsp:txXfrm>
        <a:off x="24674" y="1396103"/>
        <a:ext cx="10466252" cy="456092"/>
      </dsp:txXfrm>
    </dsp:sp>
    <dsp:sp modelId="{5D3541FB-0A73-2F42-A7BB-D6279B4C9B45}">
      <dsp:nvSpPr>
        <dsp:cNvPr id="0" name=""/>
        <dsp:cNvSpPr/>
      </dsp:nvSpPr>
      <dsp:spPr>
        <a:xfrm>
          <a:off x="0" y="1922949"/>
          <a:ext cx="10515600" cy="505440"/>
        </a:xfrm>
        <a:prstGeom prst="roundRect">
          <a:avLst/>
        </a:prstGeom>
        <a:gradFill rotWithShape="0">
          <a:gsLst>
            <a:gs pos="0">
              <a:schemeClr val="accent5">
                <a:hueOff val="145593"/>
                <a:satOff val="-32338"/>
                <a:lumOff val="3823"/>
                <a:alphaOff val="0"/>
                <a:satMod val="103000"/>
                <a:lumMod val="102000"/>
                <a:tint val="94000"/>
              </a:schemeClr>
            </a:gs>
            <a:gs pos="50000">
              <a:schemeClr val="accent5">
                <a:hueOff val="145593"/>
                <a:satOff val="-32338"/>
                <a:lumOff val="3823"/>
                <a:alphaOff val="0"/>
                <a:satMod val="110000"/>
                <a:lumMod val="100000"/>
                <a:shade val="100000"/>
              </a:schemeClr>
            </a:gs>
            <a:gs pos="100000">
              <a:schemeClr val="accent5">
                <a:hueOff val="145593"/>
                <a:satOff val="-32338"/>
                <a:lumOff val="382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The need for accountability from leaders; citizens must hold them responsible for environmental degradation.</a:t>
          </a:r>
          <a:endParaRPr lang="en-US" sz="1600" kern="1200" dirty="0"/>
        </a:p>
      </dsp:txBody>
      <dsp:txXfrm>
        <a:off x="24674" y="1947623"/>
        <a:ext cx="10466252" cy="456092"/>
      </dsp:txXfrm>
    </dsp:sp>
    <dsp:sp modelId="{AEF8CB40-74E0-C74E-8B88-06A4B3B9B65E}">
      <dsp:nvSpPr>
        <dsp:cNvPr id="0" name=""/>
        <dsp:cNvSpPr/>
      </dsp:nvSpPr>
      <dsp:spPr>
        <a:xfrm>
          <a:off x="0" y="2474469"/>
          <a:ext cx="10515600" cy="505440"/>
        </a:xfrm>
        <a:prstGeom prst="roundRect">
          <a:avLst/>
        </a:prstGeom>
        <a:gradFill rotWithShape="0">
          <a:gsLst>
            <a:gs pos="0">
              <a:schemeClr val="accent5">
                <a:hueOff val="194124"/>
                <a:satOff val="-43117"/>
                <a:lumOff val="5097"/>
                <a:alphaOff val="0"/>
                <a:satMod val="103000"/>
                <a:lumMod val="102000"/>
                <a:tint val="94000"/>
              </a:schemeClr>
            </a:gs>
            <a:gs pos="50000">
              <a:schemeClr val="accent5">
                <a:hueOff val="194124"/>
                <a:satOff val="-43117"/>
                <a:lumOff val="5097"/>
                <a:alphaOff val="0"/>
                <a:satMod val="110000"/>
                <a:lumMod val="100000"/>
                <a:shade val="100000"/>
              </a:schemeClr>
            </a:gs>
            <a:gs pos="100000">
              <a:schemeClr val="accent5">
                <a:hueOff val="194124"/>
                <a:satOff val="-43117"/>
                <a:lumOff val="509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Galamsey transcends political colours; everyone is affected.</a:t>
          </a:r>
          <a:endParaRPr lang="en-US" sz="1600" kern="1200"/>
        </a:p>
      </dsp:txBody>
      <dsp:txXfrm>
        <a:off x="24674" y="2499143"/>
        <a:ext cx="10466252" cy="456092"/>
      </dsp:txXfrm>
    </dsp:sp>
    <dsp:sp modelId="{94674DD6-8D62-C342-8D13-8D609596C59E}">
      <dsp:nvSpPr>
        <dsp:cNvPr id="0" name=""/>
        <dsp:cNvSpPr/>
      </dsp:nvSpPr>
      <dsp:spPr>
        <a:xfrm>
          <a:off x="0" y="3025989"/>
          <a:ext cx="10515600" cy="505440"/>
        </a:xfrm>
        <a:prstGeom prst="roundRect">
          <a:avLst/>
        </a:prstGeom>
        <a:gradFill rotWithShape="0">
          <a:gsLst>
            <a:gs pos="0">
              <a:schemeClr val="accent5">
                <a:hueOff val="242655"/>
                <a:satOff val="-53897"/>
                <a:lumOff val="6371"/>
                <a:alphaOff val="0"/>
                <a:satMod val="103000"/>
                <a:lumMod val="102000"/>
                <a:tint val="94000"/>
              </a:schemeClr>
            </a:gs>
            <a:gs pos="50000">
              <a:schemeClr val="accent5">
                <a:hueOff val="242655"/>
                <a:satOff val="-53897"/>
                <a:lumOff val="6371"/>
                <a:alphaOff val="0"/>
                <a:satMod val="110000"/>
                <a:lumMod val="100000"/>
                <a:shade val="100000"/>
              </a:schemeClr>
            </a:gs>
            <a:gs pos="100000">
              <a:schemeClr val="accent5">
                <a:hueOff val="242655"/>
                <a:satOff val="-53897"/>
                <a:lumOff val="637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H" sz="1600" kern="1200"/>
            <a:t>Colonial masters were not this wicked.</a:t>
          </a:r>
          <a:endParaRPr lang="en-US" sz="1600" kern="1200"/>
        </a:p>
      </dsp:txBody>
      <dsp:txXfrm>
        <a:off x="24674" y="3050663"/>
        <a:ext cx="10466252" cy="456092"/>
      </dsp:txXfrm>
    </dsp:sp>
    <dsp:sp modelId="{64B61818-7329-0346-921B-BF245CE094E1}">
      <dsp:nvSpPr>
        <dsp:cNvPr id="0" name=""/>
        <dsp:cNvSpPr/>
      </dsp:nvSpPr>
      <dsp:spPr>
        <a:xfrm>
          <a:off x="0" y="3577509"/>
          <a:ext cx="10515600" cy="505440"/>
        </a:xfrm>
        <a:prstGeom prst="roundRect">
          <a:avLst/>
        </a:prstGeom>
        <a:gradFill rotWithShape="0">
          <a:gsLst>
            <a:gs pos="0">
              <a:schemeClr val="accent5">
                <a:hueOff val="291186"/>
                <a:satOff val="-64676"/>
                <a:lumOff val="7645"/>
                <a:alphaOff val="0"/>
                <a:satMod val="103000"/>
                <a:lumMod val="102000"/>
                <a:tint val="94000"/>
              </a:schemeClr>
            </a:gs>
            <a:gs pos="50000">
              <a:schemeClr val="accent5">
                <a:hueOff val="291186"/>
                <a:satOff val="-64676"/>
                <a:lumOff val="7645"/>
                <a:alphaOff val="0"/>
                <a:satMod val="110000"/>
                <a:lumMod val="100000"/>
                <a:shade val="100000"/>
              </a:schemeClr>
            </a:gs>
            <a:gs pos="100000">
              <a:schemeClr val="accent5">
                <a:hueOff val="291186"/>
                <a:satOff val="-64676"/>
                <a:lumOff val="764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H" sz="1600" kern="1200"/>
            <a:t>Post Independence – Restrict Mining to Underground &amp; Farming others above Ground</a:t>
          </a:r>
          <a:endParaRPr lang="en-US" sz="1600" kern="1200"/>
        </a:p>
      </dsp:txBody>
      <dsp:txXfrm>
        <a:off x="24674" y="3602183"/>
        <a:ext cx="10466252" cy="4560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8F79F-16E9-4633-A80A-00CB3425486D}">
      <dsp:nvSpPr>
        <dsp:cNvPr id="0" name=""/>
        <dsp:cNvSpPr/>
      </dsp:nvSpPr>
      <dsp:spPr>
        <a:xfrm>
          <a:off x="0" y="91488"/>
          <a:ext cx="999219" cy="99921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F170D0-D0BC-45AB-8AEA-6B501FB430A2}">
      <dsp:nvSpPr>
        <dsp:cNvPr id="0" name=""/>
        <dsp:cNvSpPr/>
      </dsp:nvSpPr>
      <dsp:spPr>
        <a:xfrm>
          <a:off x="202615" y="319381"/>
          <a:ext cx="579547" cy="5795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1E1260-367D-4EB9-8E44-CD4A25212087}">
      <dsp:nvSpPr>
        <dsp:cNvPr id="0" name=""/>
        <dsp:cNvSpPr/>
      </dsp:nvSpPr>
      <dsp:spPr>
        <a:xfrm>
          <a:off x="1031532" y="156497"/>
          <a:ext cx="3461188" cy="999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dirty="0">
              <a:solidFill>
                <a:srgbClr val="121512"/>
              </a:solidFill>
              <a:effectLst/>
              <a:ea typeface="Calibri" panose="020F0502020204030204" pitchFamily="34" charset="0"/>
              <a:cs typeface="Times New Roman" panose="02020603050405020304" pitchFamily="18" charset="0"/>
            </a:rPr>
            <a:t>We need continue the Sept 2024 push from civil society, professional bodies, religious bodies.</a:t>
          </a:r>
          <a:endParaRPr lang="en-US" sz="1800" kern="1200" dirty="0">
            <a:latin typeface="Niveau Grotesk Black"/>
          </a:endParaRPr>
        </a:p>
      </dsp:txBody>
      <dsp:txXfrm>
        <a:off x="1031532" y="156497"/>
        <a:ext cx="3461188" cy="999219"/>
      </dsp:txXfrm>
    </dsp:sp>
    <dsp:sp modelId="{E8106922-0A46-45E0-BE10-25B860C4CB5F}">
      <dsp:nvSpPr>
        <dsp:cNvPr id="0" name=""/>
        <dsp:cNvSpPr/>
      </dsp:nvSpPr>
      <dsp:spPr>
        <a:xfrm>
          <a:off x="5790946" y="69585"/>
          <a:ext cx="999219" cy="99921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97338A-B066-4A2B-815F-0645EE0504F8}">
      <dsp:nvSpPr>
        <dsp:cNvPr id="0" name=""/>
        <dsp:cNvSpPr/>
      </dsp:nvSpPr>
      <dsp:spPr>
        <a:xfrm>
          <a:off x="6000782" y="279421"/>
          <a:ext cx="579547" cy="5795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C8F617-9784-4C52-8DCF-CDC7D5DF793F}">
      <dsp:nvSpPr>
        <dsp:cNvPr id="0" name=""/>
        <dsp:cNvSpPr/>
      </dsp:nvSpPr>
      <dsp:spPr>
        <a:xfrm>
          <a:off x="6863672" y="102439"/>
          <a:ext cx="3468796" cy="999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H" sz="1800" kern="1200" dirty="0">
              <a:latin typeface="Niveau Grotesk Black"/>
            </a:rPr>
            <a:t>Technocrats, environmental professionals, and institutions like the Project Management Institute Ghana have been notably silent, hindering progress.</a:t>
          </a:r>
          <a:endParaRPr lang="en-US" sz="1800" kern="1200" dirty="0">
            <a:latin typeface="Niveau Grotesk Black"/>
          </a:endParaRPr>
        </a:p>
      </dsp:txBody>
      <dsp:txXfrm>
        <a:off x="6863672" y="102439"/>
        <a:ext cx="3468796" cy="999219"/>
      </dsp:txXfrm>
    </dsp:sp>
    <dsp:sp modelId="{1F8450C4-D9DF-4211-8B0D-944D8DA6E66B}">
      <dsp:nvSpPr>
        <dsp:cNvPr id="0" name=""/>
        <dsp:cNvSpPr/>
      </dsp:nvSpPr>
      <dsp:spPr>
        <a:xfrm>
          <a:off x="0" y="1746097"/>
          <a:ext cx="999219" cy="99921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D33AF7-5B8F-4D7B-B07F-BA0660D6C3D8}">
      <dsp:nvSpPr>
        <dsp:cNvPr id="0" name=""/>
        <dsp:cNvSpPr/>
      </dsp:nvSpPr>
      <dsp:spPr>
        <a:xfrm>
          <a:off x="187095" y="1929450"/>
          <a:ext cx="579547" cy="5795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C7F56F-4E90-4B5D-94DA-DE50706B394D}">
      <dsp:nvSpPr>
        <dsp:cNvPr id="0" name=""/>
        <dsp:cNvSpPr/>
      </dsp:nvSpPr>
      <dsp:spPr>
        <a:xfrm>
          <a:off x="1031532" y="1716421"/>
          <a:ext cx="3126782" cy="999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H" sz="1800" kern="1200" dirty="0">
              <a:latin typeface="Niveau Grotesk Black"/>
            </a:rPr>
            <a:t>The nation is at a critical crossroads, with its core values and environment being eroded by a self-serving few.</a:t>
          </a:r>
          <a:endParaRPr lang="en-US" sz="1800" kern="1200" dirty="0">
            <a:latin typeface="Niveau Grotesk Black"/>
          </a:endParaRPr>
        </a:p>
      </dsp:txBody>
      <dsp:txXfrm>
        <a:off x="1031532" y="1716421"/>
        <a:ext cx="3126782" cy="999219"/>
      </dsp:txXfrm>
    </dsp:sp>
    <dsp:sp modelId="{08D33BB6-8B7E-45EB-A371-F2429E61B491}">
      <dsp:nvSpPr>
        <dsp:cNvPr id="0" name=""/>
        <dsp:cNvSpPr/>
      </dsp:nvSpPr>
      <dsp:spPr>
        <a:xfrm>
          <a:off x="5623743" y="1876775"/>
          <a:ext cx="999219" cy="99921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ACFA0F-0E42-4E13-9271-85EC58084CA8}">
      <dsp:nvSpPr>
        <dsp:cNvPr id="0" name=""/>
        <dsp:cNvSpPr/>
      </dsp:nvSpPr>
      <dsp:spPr>
        <a:xfrm>
          <a:off x="5833579" y="2086611"/>
          <a:ext cx="579547" cy="5795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6ACB2C-8C57-4688-BBF2-6D5C5FE7F452}">
      <dsp:nvSpPr>
        <dsp:cNvPr id="0" name=""/>
        <dsp:cNvSpPr/>
      </dsp:nvSpPr>
      <dsp:spPr>
        <a:xfrm>
          <a:off x="6788126" y="1865824"/>
          <a:ext cx="3244689" cy="999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H" sz="1800" kern="1200" dirty="0">
              <a:latin typeface="Niveau Grotesk Black"/>
            </a:rPr>
            <a:t>The issue extends beyond the environment—it's a leadership, national, and moral crisis.</a:t>
          </a:r>
          <a:endParaRPr lang="en-US" sz="1800" kern="1200" dirty="0">
            <a:latin typeface="Niveau Grotesk Black"/>
          </a:endParaRPr>
        </a:p>
      </dsp:txBody>
      <dsp:txXfrm>
        <a:off x="6788126" y="1865824"/>
        <a:ext cx="3244689" cy="999219"/>
      </dsp:txXfrm>
    </dsp:sp>
    <dsp:sp modelId="{A0CDE209-D7E7-4D71-8EF3-00AB81A03CF9}">
      <dsp:nvSpPr>
        <dsp:cNvPr id="0" name=""/>
        <dsp:cNvSpPr/>
      </dsp:nvSpPr>
      <dsp:spPr>
        <a:xfrm>
          <a:off x="0" y="3619456"/>
          <a:ext cx="999219" cy="99921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E484C6-DE01-4710-A21D-FF615F2F5D5C}">
      <dsp:nvSpPr>
        <dsp:cNvPr id="0" name=""/>
        <dsp:cNvSpPr/>
      </dsp:nvSpPr>
      <dsp:spPr>
        <a:xfrm>
          <a:off x="225878" y="3829293"/>
          <a:ext cx="579547" cy="57954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704E6D-F6F5-4071-AE7D-BAB03D10C140}">
      <dsp:nvSpPr>
        <dsp:cNvPr id="0" name=""/>
        <dsp:cNvSpPr/>
      </dsp:nvSpPr>
      <dsp:spPr>
        <a:xfrm>
          <a:off x="1031532" y="3705869"/>
          <a:ext cx="3366788" cy="999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H" sz="1800" kern="1200" dirty="0">
              <a:latin typeface="Niveau Grotesk Black"/>
            </a:rPr>
            <a:t>Professionals are morally challenged to uphold accountability, sustainable development, and intergenerational justice.</a:t>
          </a:r>
          <a:endParaRPr lang="en-US" sz="1800" kern="1200" dirty="0">
            <a:latin typeface="Niveau Grotesk Black"/>
          </a:endParaRPr>
        </a:p>
      </dsp:txBody>
      <dsp:txXfrm>
        <a:off x="1031532" y="3705869"/>
        <a:ext cx="3366788" cy="999219"/>
      </dsp:txXfrm>
    </dsp:sp>
    <dsp:sp modelId="{40530B2C-C9CE-4C29-AE5C-67665B3A0F61}">
      <dsp:nvSpPr>
        <dsp:cNvPr id="0" name=""/>
        <dsp:cNvSpPr/>
      </dsp:nvSpPr>
      <dsp:spPr>
        <a:xfrm>
          <a:off x="5743746" y="3683966"/>
          <a:ext cx="999219" cy="99921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D1C090-1FE3-4619-9BB6-C46027B77B8D}">
      <dsp:nvSpPr>
        <dsp:cNvPr id="0" name=""/>
        <dsp:cNvSpPr/>
      </dsp:nvSpPr>
      <dsp:spPr>
        <a:xfrm>
          <a:off x="5953582" y="3893802"/>
          <a:ext cx="579547" cy="57954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5EB437-6C20-424B-B50F-4BD329A4C78B}">
      <dsp:nvSpPr>
        <dsp:cNvPr id="0" name=""/>
        <dsp:cNvSpPr/>
      </dsp:nvSpPr>
      <dsp:spPr>
        <a:xfrm>
          <a:off x="6889145" y="3662063"/>
          <a:ext cx="3213928" cy="999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H" sz="1800" kern="1200" dirty="0">
              <a:latin typeface="Niveau Grotesk Black"/>
            </a:rPr>
            <a:t>There is a moral duty to future generations, to divine principles, and to the shared conscience of humanity.</a:t>
          </a:r>
          <a:endParaRPr lang="en-US" sz="1800" kern="1200" dirty="0">
            <a:latin typeface="Niveau Grotesk Black"/>
          </a:endParaRPr>
        </a:p>
      </dsp:txBody>
      <dsp:txXfrm>
        <a:off x="6889145" y="3662063"/>
        <a:ext cx="3213928" cy="9992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8F79F-16E9-4633-A80A-00CB3425486D}">
      <dsp:nvSpPr>
        <dsp:cNvPr id="0" name=""/>
        <dsp:cNvSpPr/>
      </dsp:nvSpPr>
      <dsp:spPr>
        <a:xfrm>
          <a:off x="0" y="54242"/>
          <a:ext cx="1072615" cy="107261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F170D0-D0BC-45AB-8AEA-6B501FB430A2}">
      <dsp:nvSpPr>
        <dsp:cNvPr id="0" name=""/>
        <dsp:cNvSpPr/>
      </dsp:nvSpPr>
      <dsp:spPr>
        <a:xfrm>
          <a:off x="0" y="298875"/>
          <a:ext cx="622116" cy="6221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1E1260-367D-4EB9-8E44-CD4A25212087}">
      <dsp:nvSpPr>
        <dsp:cNvPr id="0" name=""/>
        <dsp:cNvSpPr/>
      </dsp:nvSpPr>
      <dsp:spPr>
        <a:xfrm>
          <a:off x="357502" y="124027"/>
          <a:ext cx="3715424" cy="1072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H" sz="1600" kern="1200" dirty="0">
              <a:latin typeface="Niveau Grotesk Black"/>
            </a:rPr>
            <a:t>Enforcement of environmental policies and legal frameworks is largely ineffective, fragmented, and sometimes complicit.</a:t>
          </a:r>
          <a:endParaRPr lang="en-US" sz="1600" kern="1200" dirty="0">
            <a:latin typeface="Niveau Grotesk Black"/>
          </a:endParaRPr>
        </a:p>
      </dsp:txBody>
      <dsp:txXfrm>
        <a:off x="357502" y="124027"/>
        <a:ext cx="3715424" cy="1072615"/>
      </dsp:txXfrm>
    </dsp:sp>
    <dsp:sp modelId="{E8106922-0A46-45E0-BE10-25B860C4CB5F}">
      <dsp:nvSpPr>
        <dsp:cNvPr id="0" name=""/>
        <dsp:cNvSpPr/>
      </dsp:nvSpPr>
      <dsp:spPr>
        <a:xfrm>
          <a:off x="5466511" y="30730"/>
          <a:ext cx="1072615" cy="107261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97338A-B066-4A2B-815F-0645EE0504F8}">
      <dsp:nvSpPr>
        <dsp:cNvPr id="0" name=""/>
        <dsp:cNvSpPr/>
      </dsp:nvSpPr>
      <dsp:spPr>
        <a:xfrm>
          <a:off x="5691760" y="255980"/>
          <a:ext cx="622116" cy="6221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C8F617-9784-4C52-8DCF-CDC7D5DF793F}">
      <dsp:nvSpPr>
        <dsp:cNvPr id="0" name=""/>
        <dsp:cNvSpPr/>
      </dsp:nvSpPr>
      <dsp:spPr>
        <a:xfrm>
          <a:off x="6618032" y="65998"/>
          <a:ext cx="3723590" cy="1072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SzPts val="1000"/>
            <a:buFont typeface="Symbol" pitchFamily="2" charset="2"/>
            <a:buNone/>
          </a:pPr>
          <a:r>
            <a:rPr lang="en-GH" sz="1600" kern="1200" dirty="0">
              <a:ea typeface="Times New Roman" panose="02020603050405020304" pitchFamily="18" charset="0"/>
              <a:cs typeface="Times New Roman" panose="02020603050405020304" pitchFamily="18" charset="0"/>
            </a:rPr>
            <a:t>Need for good governance &amp; political will. Draw lessons from other countries effectively combating illegal mining.</a:t>
          </a:r>
          <a:endParaRPr lang="en-US" sz="1600" kern="1200" dirty="0">
            <a:latin typeface="Niveau Grotesk Black"/>
          </a:endParaRPr>
        </a:p>
      </dsp:txBody>
      <dsp:txXfrm>
        <a:off x="6618032" y="65998"/>
        <a:ext cx="3723590" cy="1072615"/>
      </dsp:txXfrm>
    </dsp:sp>
    <dsp:sp modelId="{1F8450C4-D9DF-4211-8B0D-944D8DA6E66B}">
      <dsp:nvSpPr>
        <dsp:cNvPr id="0" name=""/>
        <dsp:cNvSpPr/>
      </dsp:nvSpPr>
      <dsp:spPr>
        <a:xfrm>
          <a:off x="0" y="1807740"/>
          <a:ext cx="1072615" cy="107261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D33AF7-5B8F-4D7B-B07F-BA0660D6C3D8}">
      <dsp:nvSpPr>
        <dsp:cNvPr id="0" name=""/>
        <dsp:cNvSpPr/>
      </dsp:nvSpPr>
      <dsp:spPr>
        <a:xfrm>
          <a:off x="0" y="2004560"/>
          <a:ext cx="622116" cy="6221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C7F56F-4E90-4B5D-94DA-DE50706B394D}">
      <dsp:nvSpPr>
        <dsp:cNvPr id="0" name=""/>
        <dsp:cNvSpPr/>
      </dsp:nvSpPr>
      <dsp:spPr>
        <a:xfrm>
          <a:off x="357502" y="1775883"/>
          <a:ext cx="3356455" cy="1072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H" sz="1600" b="1" kern="1200" dirty="0">
              <a:ea typeface="Times New Roman" panose="02020603050405020304" pitchFamily="18" charset="0"/>
              <a:cs typeface="Times New Roman" panose="02020603050405020304" pitchFamily="18" charset="0"/>
            </a:rPr>
            <a:t>Regulatory Independence </a:t>
          </a:r>
          <a:r>
            <a:rPr lang="en-GH" sz="1600" kern="1200" dirty="0">
              <a:ea typeface="Times New Roman" panose="02020603050405020304" pitchFamily="18" charset="0"/>
              <a:cs typeface="Times New Roman" panose="02020603050405020304" pitchFamily="18" charset="0"/>
            </a:rPr>
            <a:t>and better and effective over sight</a:t>
          </a:r>
          <a:endParaRPr lang="en-US" sz="1600" kern="1200" dirty="0">
            <a:latin typeface="Niveau Grotesk Black"/>
          </a:endParaRPr>
        </a:p>
      </dsp:txBody>
      <dsp:txXfrm>
        <a:off x="357502" y="1775883"/>
        <a:ext cx="3356455" cy="1072615"/>
      </dsp:txXfrm>
    </dsp:sp>
    <dsp:sp modelId="{08D33BB6-8B7E-45EB-A371-F2429E61B491}">
      <dsp:nvSpPr>
        <dsp:cNvPr id="0" name=""/>
        <dsp:cNvSpPr/>
      </dsp:nvSpPr>
      <dsp:spPr>
        <a:xfrm>
          <a:off x="5287026" y="1948016"/>
          <a:ext cx="1072615" cy="107261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ACFA0F-0E42-4E13-9271-85EC58084CA8}">
      <dsp:nvSpPr>
        <dsp:cNvPr id="0" name=""/>
        <dsp:cNvSpPr/>
      </dsp:nvSpPr>
      <dsp:spPr>
        <a:xfrm>
          <a:off x="5512275" y="2173266"/>
          <a:ext cx="622116" cy="6221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6ACB2C-8C57-4688-BBF2-6D5C5FE7F452}">
      <dsp:nvSpPr>
        <dsp:cNvPr id="0" name=""/>
        <dsp:cNvSpPr/>
      </dsp:nvSpPr>
      <dsp:spPr>
        <a:xfrm>
          <a:off x="6536937" y="1936260"/>
          <a:ext cx="3483022" cy="1072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H" sz="1600" kern="1200" dirty="0">
              <a:ea typeface="Times New Roman" panose="02020603050405020304" pitchFamily="18" charset="0"/>
              <a:cs typeface="Times New Roman" panose="02020603050405020304" pitchFamily="18" charset="0"/>
            </a:rPr>
            <a:t>Involvement of local communities in decision-making processes </a:t>
          </a:r>
          <a:r>
            <a:rPr lang="en-GH" sz="1600" kern="1200" dirty="0">
              <a:effectLst/>
              <a:ea typeface="Times New Roman" panose="02020603050405020304" pitchFamily="18" charset="0"/>
              <a:cs typeface="Times New Roman" panose="02020603050405020304" pitchFamily="18" charset="0"/>
            </a:rPr>
            <a:t>for better management of natural resources</a:t>
          </a:r>
          <a:endParaRPr lang="en-US" sz="1600" kern="1200" dirty="0">
            <a:latin typeface="Niveau Grotesk Black"/>
          </a:endParaRPr>
        </a:p>
      </dsp:txBody>
      <dsp:txXfrm>
        <a:off x="6536937" y="1936260"/>
        <a:ext cx="3483022" cy="1072615"/>
      </dsp:txXfrm>
    </dsp:sp>
    <dsp:sp modelId="{A0CDE209-D7E7-4D71-8EF3-00AB81A03CF9}">
      <dsp:nvSpPr>
        <dsp:cNvPr id="0" name=""/>
        <dsp:cNvSpPr/>
      </dsp:nvSpPr>
      <dsp:spPr>
        <a:xfrm>
          <a:off x="0" y="3796054"/>
          <a:ext cx="1072615" cy="1072615"/>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E484C6-DE01-4710-A21D-FF615F2F5D5C}">
      <dsp:nvSpPr>
        <dsp:cNvPr id="0" name=""/>
        <dsp:cNvSpPr/>
      </dsp:nvSpPr>
      <dsp:spPr>
        <a:xfrm>
          <a:off x="0" y="4021303"/>
          <a:ext cx="622116" cy="62211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704E6D-F6F5-4071-AE7D-BAB03D10C140}">
      <dsp:nvSpPr>
        <dsp:cNvPr id="0" name=""/>
        <dsp:cNvSpPr/>
      </dsp:nvSpPr>
      <dsp:spPr>
        <a:xfrm>
          <a:off x="357502" y="3888814"/>
          <a:ext cx="3614089" cy="1072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SzPts val="1000"/>
            <a:buFont typeface="Symbol" pitchFamily="2" charset="2"/>
            <a:buNone/>
          </a:pPr>
          <a:r>
            <a:rPr lang="en-GH" sz="1800" kern="1200" dirty="0">
              <a:ea typeface="Times New Roman" panose="02020603050405020304" pitchFamily="18" charset="0"/>
              <a:cs typeface="Times New Roman" panose="02020603050405020304" pitchFamily="18" charset="0"/>
            </a:rPr>
            <a:t>Engaging community members leads to tailored solutions that respect cultural values and priorities.</a:t>
          </a:r>
          <a:endParaRPr lang="en-US" sz="1800" kern="1200" dirty="0">
            <a:latin typeface="Niveau Grotesk Black"/>
          </a:endParaRPr>
        </a:p>
      </dsp:txBody>
      <dsp:txXfrm>
        <a:off x="357502" y="3888814"/>
        <a:ext cx="3614089" cy="1072615"/>
      </dsp:txXfrm>
    </dsp:sp>
    <dsp:sp modelId="{40530B2C-C9CE-4C29-AE5C-67665B3A0F61}">
      <dsp:nvSpPr>
        <dsp:cNvPr id="0" name=""/>
        <dsp:cNvSpPr/>
      </dsp:nvSpPr>
      <dsp:spPr>
        <a:xfrm>
          <a:off x="5415843" y="3865302"/>
          <a:ext cx="1072615" cy="107261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D1C090-1FE3-4619-9BB6-C46027B77B8D}">
      <dsp:nvSpPr>
        <dsp:cNvPr id="0" name=""/>
        <dsp:cNvSpPr/>
      </dsp:nvSpPr>
      <dsp:spPr>
        <a:xfrm>
          <a:off x="5641093" y="4090551"/>
          <a:ext cx="622116" cy="62211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5EB437-6C20-424B-B50F-4BD329A4C78B}">
      <dsp:nvSpPr>
        <dsp:cNvPr id="0" name=""/>
        <dsp:cNvSpPr/>
      </dsp:nvSpPr>
      <dsp:spPr>
        <a:xfrm>
          <a:off x="6097437" y="3820971"/>
          <a:ext cx="4973333" cy="1072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H" sz="1600" kern="1200" dirty="0">
              <a:ea typeface="Times New Roman" panose="02020603050405020304" pitchFamily="18" charset="0"/>
              <a:cs typeface="Times New Roman" panose="02020603050405020304" pitchFamily="18" charset="0"/>
            </a:rPr>
            <a:t>Crucial role of influential figures: local leaders, </a:t>
          </a:r>
          <a:r>
            <a:rPr lang="en-GB" sz="1600" kern="1200" dirty="0">
              <a:effectLst/>
              <a:ea typeface="Calibri" panose="020F0502020204030204" pitchFamily="34" charset="0"/>
              <a:cs typeface="Times New Roman" panose="02020603050405020304" pitchFamily="18" charset="0"/>
            </a:rPr>
            <a:t>religious bodies, traditional bodies </a:t>
          </a:r>
          <a:r>
            <a:rPr lang="en-GH" sz="1600" kern="1200" dirty="0">
              <a:ea typeface="Times New Roman" panose="02020603050405020304" pitchFamily="18" charset="0"/>
              <a:cs typeface="Times New Roman" panose="02020603050405020304" pitchFamily="18" charset="0"/>
            </a:rPr>
            <a:t>celebrities, and business tycoons in anti-Galamsey advocacy efforts.</a:t>
          </a:r>
          <a:endParaRPr lang="en-US" sz="1600" kern="1200" dirty="0">
            <a:latin typeface="Niveau Grotesk Black"/>
          </a:endParaRPr>
        </a:p>
      </dsp:txBody>
      <dsp:txXfrm>
        <a:off x="6097437" y="3820971"/>
        <a:ext cx="4973333" cy="107261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05/8/layout/venn3">
  <dgm:title val=""/>
  <dgm:desc val=""/>
  <dgm:catLst>
    <dgm:cat type="relationship" pri="118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t>7/21/2025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t>‹#›</a:t>
            </a:fld>
            <a:endParaRPr lang="en-US"/>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9B3CA-2D0D-47C2-ADCA-6F431D6ECA53}" type="datetimeFigureOut">
              <a:rPr lang="en-US" smtClean="0"/>
              <a:t>7/21/2025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34DAD-DF98-44E2-A25C-0E8DEB5DEE33}" type="slidenum">
              <a:rPr lang="en-US" smtClean="0"/>
              <a:t>‹#›</a:t>
            </a:fld>
            <a:endParaRPr lang="en-US"/>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3274D-23F8-DA10-ACE6-1FF62B307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34A5B5-18D8-DFAA-6262-F60A0AAA94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B56339-FD43-7111-83C4-59337EF01C2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CE8801-0A08-8435-C30C-F8F065017A30}"/>
              </a:ext>
            </a:extLst>
          </p:cNvPr>
          <p:cNvSpPr>
            <a:spLocks noGrp="1"/>
          </p:cNvSpPr>
          <p:nvPr>
            <p:ph type="sldNum" sz="quarter" idx="5"/>
          </p:nvPr>
        </p:nvSpPr>
        <p:spPr/>
        <p:txBody>
          <a:bodyPr/>
          <a:lstStyle/>
          <a:p>
            <a:fld id="{CD834DAD-DF98-44E2-A25C-0E8DEB5DEE33}" type="slidenum">
              <a:rPr lang="en-US" smtClean="0"/>
              <a:t>2</a:t>
            </a:fld>
            <a:endParaRPr lang="en-US"/>
          </a:p>
        </p:txBody>
      </p:sp>
    </p:spTree>
    <p:extLst>
      <p:ext uri="{BB962C8B-B14F-4D97-AF65-F5344CB8AC3E}">
        <p14:creationId xmlns:p14="http://schemas.microsoft.com/office/powerpoint/2010/main" val="512279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07000"/>
              </a:lnSpc>
              <a:buFont typeface="+mj-lt"/>
              <a:buAutoNum type="arabicPeriod"/>
            </a:pPr>
            <a:r>
              <a:rPr lang="en-GB" sz="1050" kern="100" dirty="0">
                <a:effectLst/>
                <a:latin typeface="Palatino Linotype" panose="02040502050505030304" pitchFamily="18" charset="0"/>
                <a:ea typeface="Calibri" panose="020F0502020204030204" pitchFamily="34" charset="0"/>
                <a:cs typeface="Calibri" panose="020F0502020204030204" pitchFamily="34" charset="0"/>
              </a:rPr>
              <a:t>Declaration of a State of Emergency</a:t>
            </a:r>
            <a:endParaRPr lang="en-GH"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buFont typeface="Symbol" pitchFamily="2" charset="2"/>
              <a:buChar char=""/>
            </a:pPr>
            <a:r>
              <a:rPr lang="en-GB" sz="1050" kern="100" dirty="0">
                <a:effectLst/>
                <a:latin typeface="Palatino Linotype" panose="02040502050505030304" pitchFamily="18" charset="0"/>
                <a:ea typeface="Calibri" panose="020F0502020204030204" pitchFamily="34" charset="0"/>
                <a:cs typeface="Calibri" panose="020F0502020204030204" pitchFamily="34" charset="0"/>
              </a:rPr>
              <a:t>Despite the urgency of the situation, the government has not declared a state of emergency as demanded by our coalition. This critical step is essential to effectively halt both legal and illegal mining operations, especially in Forest Reserves (FRs) and around water bodies. Without this declaration, the measures implemented remain insufficient to curb the destructive impact of mining activities.</a:t>
            </a:r>
            <a:endParaRPr lang="en-GH"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GB" sz="1050" kern="100" dirty="0">
                <a:effectLst/>
                <a:latin typeface="Palatino Linotype" panose="02040502050505030304" pitchFamily="18" charset="0"/>
                <a:ea typeface="Calibri" panose="020F0502020204030204" pitchFamily="34" charset="0"/>
                <a:cs typeface="Calibri" panose="020F0502020204030204" pitchFamily="34" charset="0"/>
              </a:rPr>
              <a:t>Complete Cessation of Mining in Forest Reserves and Water Bodies</a:t>
            </a:r>
            <a:endParaRPr lang="en-GH"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buFont typeface="Symbol" pitchFamily="2" charset="2"/>
              <a:buChar char=""/>
            </a:pPr>
            <a:r>
              <a:rPr lang="en-GB" sz="1050" kern="100" dirty="0">
                <a:effectLst/>
                <a:latin typeface="Palatino Linotype" panose="02040502050505030304" pitchFamily="18" charset="0"/>
                <a:ea typeface="Calibri" panose="020F0502020204030204" pitchFamily="34" charset="0"/>
                <a:cs typeface="Calibri" panose="020F0502020204030204" pitchFamily="34" charset="0"/>
              </a:rPr>
              <a:t>We called for the immediate halting of all mining activities, legal and illegal, in FRs and around water bodies. To date, this demand has been unmet, with no firm action to revoke licenses granted for prospecting and mining in these sensitive areas. The government’s suspension of enforcement related to mining regulations (LI2462) is a far cry from the demanded revocation, leaving loopholes that continue to endanger Ghana’s environment.</a:t>
            </a:r>
            <a:endParaRPr lang="en-GH"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GB" sz="1050" kern="100" dirty="0">
                <a:effectLst/>
                <a:latin typeface="Palatino Linotype" panose="02040502050505030304" pitchFamily="18" charset="0"/>
                <a:ea typeface="Calibri" panose="020F0502020204030204" pitchFamily="34" charset="0"/>
                <a:cs typeface="Calibri" panose="020F0502020204030204" pitchFamily="34" charset="0"/>
              </a:rPr>
              <a:t>Evacuation of Mining Equipment and Strict Law Enforcement</a:t>
            </a:r>
            <a:endParaRPr lang="en-GH"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Font typeface="Symbol" pitchFamily="2" charset="2"/>
              <a:buChar char=""/>
            </a:pPr>
            <a:r>
              <a:rPr lang="en-GB" sz="1050" kern="100" dirty="0">
                <a:effectLst/>
                <a:latin typeface="Palatino Linotype" panose="02040502050505030304" pitchFamily="18" charset="0"/>
                <a:ea typeface="Calibri" panose="020F0502020204030204" pitchFamily="34" charset="0"/>
                <a:cs typeface="Calibri" panose="020F0502020204030204" pitchFamily="34" charset="0"/>
              </a:rPr>
              <a:t>Our demand for the immediate evacuation of all mining equipment from these areas has not been fully addressed. While the government has redeployed military personnel to aid in law enforcement efforts, these actions are limited and do not reflect the comprehensive measures needed to remove and destroy all illegal equipment involved in mining activities.</a:t>
            </a:r>
            <a:endParaRPr lang="en-GH"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0E9E072-F28B-4047-96DE-5A3B61523DC5}" type="slidenum">
              <a:rPr lang="en-GB" smtClean="0"/>
              <a:t>49</a:t>
            </a:fld>
            <a:endParaRPr lang="en-GB"/>
          </a:p>
        </p:txBody>
      </p:sp>
    </p:spTree>
    <p:extLst>
      <p:ext uri="{BB962C8B-B14F-4D97-AF65-F5344CB8AC3E}">
        <p14:creationId xmlns:p14="http://schemas.microsoft.com/office/powerpoint/2010/main" val="364845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EB28F-5306-B824-8283-AE93E6D950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9BB75-9463-D9DF-D3FD-416D8FFAE3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332BFD-A5E3-9552-D6DC-9FD50B54C413}"/>
              </a:ext>
            </a:extLst>
          </p:cNvPr>
          <p:cNvSpPr>
            <a:spLocks noGrp="1"/>
          </p:cNvSpPr>
          <p:nvPr>
            <p:ph type="body" idx="1"/>
          </p:nvPr>
        </p:nvSpPr>
        <p:spPr/>
        <p:txBody>
          <a:bodyPr/>
          <a:lstStyle/>
          <a:p>
            <a:pPr marL="342900" lvl="0" indent="-342900" algn="just">
              <a:lnSpc>
                <a:spcPct val="107000"/>
              </a:lnSpc>
              <a:buFont typeface="+mj-lt"/>
              <a:buAutoNum type="arabicPeriod"/>
            </a:pPr>
            <a:r>
              <a:rPr lang="en-GB" sz="1050" kern="100" dirty="0">
                <a:effectLst/>
                <a:latin typeface="Palatino Linotype" panose="02040502050505030304" pitchFamily="18" charset="0"/>
                <a:ea typeface="Calibri" panose="020F0502020204030204" pitchFamily="34" charset="0"/>
                <a:cs typeface="Calibri" panose="020F0502020204030204" pitchFamily="34" charset="0"/>
              </a:rPr>
              <a:t>Declaration of a State of Emergency</a:t>
            </a:r>
            <a:endParaRPr lang="en-GH"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buFont typeface="Symbol" pitchFamily="2" charset="2"/>
              <a:buChar char=""/>
            </a:pPr>
            <a:r>
              <a:rPr lang="en-GB" sz="1050" kern="100" dirty="0">
                <a:effectLst/>
                <a:latin typeface="Palatino Linotype" panose="02040502050505030304" pitchFamily="18" charset="0"/>
                <a:ea typeface="Calibri" panose="020F0502020204030204" pitchFamily="34" charset="0"/>
                <a:cs typeface="Calibri" panose="020F0502020204030204" pitchFamily="34" charset="0"/>
              </a:rPr>
              <a:t>Despite the urgency of the situation, the government has not declared a state of emergency as demanded by our coalition. This critical step is essential to effectively halt both legal and illegal mining operations, especially in Forest Reserves (FRs) and around water bodies. Without this declaration, the measures implemented remain insufficient to curb the destructive impact of mining activities.</a:t>
            </a:r>
            <a:endParaRPr lang="en-GH"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GB" sz="1050" kern="100" dirty="0">
                <a:effectLst/>
                <a:latin typeface="Palatino Linotype" panose="02040502050505030304" pitchFamily="18" charset="0"/>
                <a:ea typeface="Calibri" panose="020F0502020204030204" pitchFamily="34" charset="0"/>
                <a:cs typeface="Calibri" panose="020F0502020204030204" pitchFamily="34" charset="0"/>
              </a:rPr>
              <a:t>Complete Cessation of Mining in Forest Reserves and Water Bodies</a:t>
            </a:r>
            <a:endParaRPr lang="en-GH"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buFont typeface="Symbol" pitchFamily="2" charset="2"/>
              <a:buChar char=""/>
            </a:pPr>
            <a:r>
              <a:rPr lang="en-GB" sz="1050" kern="100" dirty="0">
                <a:effectLst/>
                <a:latin typeface="Palatino Linotype" panose="02040502050505030304" pitchFamily="18" charset="0"/>
                <a:ea typeface="Calibri" panose="020F0502020204030204" pitchFamily="34" charset="0"/>
                <a:cs typeface="Calibri" panose="020F0502020204030204" pitchFamily="34" charset="0"/>
              </a:rPr>
              <a:t>We called for the immediate halting of all mining activities, legal and illegal, in FRs and around water bodies. To date, this demand has been unmet, with no firm action to revoke licenses granted for prospecting and mining in these sensitive areas. The government’s suspension of enforcement related to mining regulations (LI2462) is a far cry from the demanded revocation, leaving loopholes that continue to endanger Ghana’s environment.</a:t>
            </a:r>
            <a:endParaRPr lang="en-GH"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GB" sz="1050" kern="100" dirty="0">
                <a:effectLst/>
                <a:latin typeface="Palatino Linotype" panose="02040502050505030304" pitchFamily="18" charset="0"/>
                <a:ea typeface="Calibri" panose="020F0502020204030204" pitchFamily="34" charset="0"/>
                <a:cs typeface="Calibri" panose="020F0502020204030204" pitchFamily="34" charset="0"/>
              </a:rPr>
              <a:t>Evacuation of Mining Equipment and Strict Law Enforcement</a:t>
            </a:r>
            <a:endParaRPr lang="en-GH"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Font typeface="Symbol" pitchFamily="2" charset="2"/>
              <a:buChar char=""/>
            </a:pPr>
            <a:r>
              <a:rPr lang="en-GB" sz="1050" kern="100" dirty="0">
                <a:effectLst/>
                <a:latin typeface="Palatino Linotype" panose="02040502050505030304" pitchFamily="18" charset="0"/>
                <a:ea typeface="Calibri" panose="020F0502020204030204" pitchFamily="34" charset="0"/>
                <a:cs typeface="Calibri" panose="020F0502020204030204" pitchFamily="34" charset="0"/>
              </a:rPr>
              <a:t>Our demand for the immediate evacuation of all mining equipment from these areas has not been fully addressed. While the government has redeployed military personnel to aid in law enforcement efforts, these actions are limited and do not reflect the comprehensive measures needed to remove and destroy all illegal equipment involved in mining activities.</a:t>
            </a:r>
            <a:endParaRPr lang="en-GH"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785AF89D-5554-AC98-B2D2-5455C95E8402}"/>
              </a:ext>
            </a:extLst>
          </p:cNvPr>
          <p:cNvSpPr>
            <a:spLocks noGrp="1"/>
          </p:cNvSpPr>
          <p:nvPr>
            <p:ph type="sldNum" sz="quarter" idx="5"/>
          </p:nvPr>
        </p:nvSpPr>
        <p:spPr/>
        <p:txBody>
          <a:bodyPr/>
          <a:lstStyle/>
          <a:p>
            <a:fld id="{F0E9E072-F28B-4047-96DE-5A3B61523DC5}" type="slidenum">
              <a:rPr lang="en-GB" smtClean="0"/>
              <a:t>50</a:t>
            </a:fld>
            <a:endParaRPr lang="en-GB"/>
          </a:p>
        </p:txBody>
      </p:sp>
    </p:spTree>
    <p:extLst>
      <p:ext uri="{BB962C8B-B14F-4D97-AF65-F5344CB8AC3E}">
        <p14:creationId xmlns:p14="http://schemas.microsoft.com/office/powerpoint/2010/main" val="583521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2C02F-C19F-BD5E-75E4-5DACFC37F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C86B61-2CBB-0ACD-DDB3-116E481DDE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E0A6BD-3718-3B06-06D0-4C7EAF94B5D1}"/>
              </a:ext>
            </a:extLst>
          </p:cNvPr>
          <p:cNvSpPr>
            <a:spLocks noGrp="1"/>
          </p:cNvSpPr>
          <p:nvPr>
            <p:ph type="body" idx="1"/>
          </p:nvPr>
        </p:nvSpPr>
        <p:spPr/>
        <p:txBody>
          <a:bodyPr/>
          <a:lstStyle/>
          <a:p>
            <a:pPr marL="342900" lvl="0" indent="-342900" algn="just">
              <a:lnSpc>
                <a:spcPct val="107000"/>
              </a:lnSpc>
              <a:buFont typeface="+mj-lt"/>
              <a:buAutoNum type="arabicPeriod"/>
            </a:pPr>
            <a:r>
              <a:rPr lang="en-GB" sz="1050" kern="100" dirty="0">
                <a:effectLst/>
                <a:latin typeface="Palatino Linotype" panose="02040502050505030304" pitchFamily="18" charset="0"/>
                <a:ea typeface="Calibri" panose="020F0502020204030204" pitchFamily="34" charset="0"/>
                <a:cs typeface="Calibri" panose="020F0502020204030204" pitchFamily="34" charset="0"/>
              </a:rPr>
              <a:t>Declaration of a State of Emergency</a:t>
            </a:r>
            <a:endParaRPr lang="en-GH"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buFont typeface="Symbol" pitchFamily="2" charset="2"/>
              <a:buChar char=""/>
            </a:pPr>
            <a:r>
              <a:rPr lang="en-GB" sz="1050" kern="100" dirty="0">
                <a:effectLst/>
                <a:latin typeface="Palatino Linotype" panose="02040502050505030304" pitchFamily="18" charset="0"/>
                <a:ea typeface="Calibri" panose="020F0502020204030204" pitchFamily="34" charset="0"/>
                <a:cs typeface="Calibri" panose="020F0502020204030204" pitchFamily="34" charset="0"/>
              </a:rPr>
              <a:t>Despite the urgency of the situation, the government has not declared a state of emergency as demanded by our coalition. This critical step is essential to effectively halt both legal and illegal mining operations, especially in Forest Reserves (FRs) and around water bodies. Without this declaration, the measures implemented remain insufficient to curb the destructive impact of mining activities.</a:t>
            </a:r>
            <a:endParaRPr lang="en-GH"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GB" sz="1050" kern="100" dirty="0">
                <a:effectLst/>
                <a:latin typeface="Palatino Linotype" panose="02040502050505030304" pitchFamily="18" charset="0"/>
                <a:ea typeface="Calibri" panose="020F0502020204030204" pitchFamily="34" charset="0"/>
                <a:cs typeface="Calibri" panose="020F0502020204030204" pitchFamily="34" charset="0"/>
              </a:rPr>
              <a:t>Complete Cessation of Mining in Forest Reserves and Water Bodies</a:t>
            </a:r>
            <a:endParaRPr lang="en-GH"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buFont typeface="Symbol" pitchFamily="2" charset="2"/>
              <a:buChar char=""/>
            </a:pPr>
            <a:r>
              <a:rPr lang="en-GB" sz="1050" kern="100" dirty="0">
                <a:effectLst/>
                <a:latin typeface="Palatino Linotype" panose="02040502050505030304" pitchFamily="18" charset="0"/>
                <a:ea typeface="Calibri" panose="020F0502020204030204" pitchFamily="34" charset="0"/>
                <a:cs typeface="Calibri" panose="020F0502020204030204" pitchFamily="34" charset="0"/>
              </a:rPr>
              <a:t>We called for the immediate halting of all mining activities, legal and illegal, in FRs and around water bodies. To date, this demand has been unmet, with no firm action to revoke licenses granted for prospecting and mining in these sensitive areas. The government’s suspension of enforcement related to mining regulations (LI2462) is a far cry from the demanded revocation, leaving loopholes that continue to endanger Ghana’s environment.</a:t>
            </a:r>
            <a:endParaRPr lang="en-GH"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GB" sz="1050" kern="100" dirty="0">
                <a:effectLst/>
                <a:latin typeface="Palatino Linotype" panose="02040502050505030304" pitchFamily="18" charset="0"/>
                <a:ea typeface="Calibri" panose="020F0502020204030204" pitchFamily="34" charset="0"/>
                <a:cs typeface="Calibri" panose="020F0502020204030204" pitchFamily="34" charset="0"/>
              </a:rPr>
              <a:t>Evacuation of Mining Equipment and Strict Law Enforcement</a:t>
            </a:r>
            <a:endParaRPr lang="en-GH"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Font typeface="Symbol" pitchFamily="2" charset="2"/>
              <a:buChar char=""/>
            </a:pPr>
            <a:r>
              <a:rPr lang="en-GB" sz="1050" kern="100" dirty="0">
                <a:effectLst/>
                <a:latin typeface="Palatino Linotype" panose="02040502050505030304" pitchFamily="18" charset="0"/>
                <a:ea typeface="Calibri" panose="020F0502020204030204" pitchFamily="34" charset="0"/>
                <a:cs typeface="Calibri" panose="020F0502020204030204" pitchFamily="34" charset="0"/>
              </a:rPr>
              <a:t>Our demand for the immediate evacuation of all mining equipment from these areas has not been fully addressed. While the government has redeployed military personnel to aid in law enforcement efforts, these actions are limited and do not reflect the comprehensive measures needed to remove and destroy all illegal equipment involved in mining activities.</a:t>
            </a:r>
            <a:endParaRPr lang="en-GH"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B3F59C57-6AC8-94B1-A55B-95599879F3A1}"/>
              </a:ext>
            </a:extLst>
          </p:cNvPr>
          <p:cNvSpPr>
            <a:spLocks noGrp="1"/>
          </p:cNvSpPr>
          <p:nvPr>
            <p:ph type="sldNum" sz="quarter" idx="5"/>
          </p:nvPr>
        </p:nvSpPr>
        <p:spPr/>
        <p:txBody>
          <a:bodyPr/>
          <a:lstStyle/>
          <a:p>
            <a:fld id="{F0E9E072-F28B-4047-96DE-5A3B61523DC5}" type="slidenum">
              <a:rPr lang="en-GB" smtClean="0"/>
              <a:t>51</a:t>
            </a:fld>
            <a:endParaRPr lang="en-GB"/>
          </a:p>
        </p:txBody>
      </p:sp>
    </p:spTree>
    <p:extLst>
      <p:ext uri="{BB962C8B-B14F-4D97-AF65-F5344CB8AC3E}">
        <p14:creationId xmlns:p14="http://schemas.microsoft.com/office/powerpoint/2010/main" val="750773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t>58</a:t>
            </a:fld>
            <a:endParaRPr lang="en-US"/>
          </a:p>
        </p:txBody>
      </p:sp>
    </p:spTree>
    <p:extLst>
      <p:ext uri="{BB962C8B-B14F-4D97-AF65-F5344CB8AC3E}">
        <p14:creationId xmlns:p14="http://schemas.microsoft.com/office/powerpoint/2010/main" val="107897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t>72</a:t>
            </a:fld>
            <a:endParaRPr lang="en-US"/>
          </a:p>
        </p:txBody>
      </p:sp>
    </p:spTree>
    <p:extLst>
      <p:ext uri="{BB962C8B-B14F-4D97-AF65-F5344CB8AC3E}">
        <p14:creationId xmlns:p14="http://schemas.microsoft.com/office/powerpoint/2010/main" val="2625788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H" sz="2800" b="1" dirty="0">
                <a:solidFill>
                  <a:srgbClr val="121512"/>
                </a:solidFill>
                <a:effectLst/>
                <a:ea typeface="Times New Roman" panose="02020603050405020304" pitchFamily="18" charset="0"/>
                <a:cs typeface="Times New Roman" panose="02020603050405020304" pitchFamily="18" charset="0"/>
              </a:rPr>
              <a:t>The Wicked Problem of Galamsey</a:t>
            </a:r>
            <a:r>
              <a:rPr lang="en-GH" sz="2800" dirty="0">
                <a:solidFill>
                  <a:srgbClr val="121512"/>
                </a:solidFill>
                <a:effectLst/>
                <a:ea typeface="Times New Roman" panose="02020603050405020304" pitchFamily="18" charset="0"/>
                <a:cs typeface="Times New Roman" panose="02020603050405020304" pitchFamily="18" charset="0"/>
              </a:rPr>
              <a:t> </a:t>
            </a:r>
          </a:p>
          <a:p>
            <a:pPr lvl="1"/>
            <a:r>
              <a:rPr lang="en-GB" sz="2000" b="1" dirty="0"/>
              <a:t>”Wicked Problem": Complicated, multi-faceted issues with no straightforward solutions</a:t>
            </a:r>
          </a:p>
          <a:p>
            <a:pPr lvl="1"/>
            <a:r>
              <a:rPr lang="en-GB" sz="2000" b="1" dirty="0"/>
              <a:t>Importance of robust research to identify impacts and potential solutions</a:t>
            </a:r>
          </a:p>
          <a:p>
            <a:pPr lvl="1"/>
            <a:r>
              <a:rPr lang="en-GB" sz="2000" b="1" dirty="0"/>
              <a:t>Re-envision Statement: “We must change what we value and advocate for visible sustainable practices.”</a:t>
            </a:r>
            <a:endParaRPr lang="en-GB" sz="2000" dirty="0"/>
          </a:p>
          <a:p>
            <a:endParaRPr lang="en-GB" dirty="0"/>
          </a:p>
        </p:txBody>
      </p:sp>
      <p:sp>
        <p:nvSpPr>
          <p:cNvPr id="4" name="Slide Number Placeholder 3"/>
          <p:cNvSpPr>
            <a:spLocks noGrp="1"/>
          </p:cNvSpPr>
          <p:nvPr>
            <p:ph type="sldNum" sz="quarter" idx="5"/>
          </p:nvPr>
        </p:nvSpPr>
        <p:spPr/>
        <p:txBody>
          <a:bodyPr/>
          <a:lstStyle/>
          <a:p>
            <a:fld id="{F0E9E072-F28B-4047-96DE-5A3B61523DC5}" type="slidenum">
              <a:rPr lang="en-GB" smtClean="0"/>
              <a:t>4</a:t>
            </a:fld>
            <a:endParaRPr lang="en-GB"/>
          </a:p>
        </p:txBody>
      </p:sp>
    </p:spTree>
    <p:extLst>
      <p:ext uri="{BB962C8B-B14F-4D97-AF65-F5344CB8AC3E}">
        <p14:creationId xmlns:p14="http://schemas.microsoft.com/office/powerpoint/2010/main" val="3815260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Climate Change: </a:t>
            </a:r>
            <a:r>
              <a:rPr lang="en-GB" dirty="0"/>
              <a:t>Deforestation, land degradation contributing to climate volatility, and loss of carbon sinks.</a:t>
            </a:r>
          </a:p>
          <a:p>
            <a:r>
              <a:rPr lang="en-GB" b="1" dirty="0"/>
              <a:t>Biodiversity Loss: </a:t>
            </a:r>
            <a:r>
              <a:rPr lang="en-GB" dirty="0"/>
              <a:t>Habitat destruction leading to species extinction and loss of indigenous flora.</a:t>
            </a:r>
          </a:p>
          <a:p>
            <a:r>
              <a:rPr lang="en-GB" b="1" dirty="0"/>
              <a:t>Environmental Pollution: </a:t>
            </a:r>
            <a:r>
              <a:rPr lang="en-GB" dirty="0"/>
              <a:t>Contamination of water bodies due to toxic chemicals used in mining; land and air pollution affecting the health of surrounding communities.</a:t>
            </a:r>
          </a:p>
          <a:p>
            <a:pPr lvl="1"/>
            <a:r>
              <a:rPr lang="en-GB" dirty="0"/>
              <a:t>River </a:t>
            </a:r>
            <a:r>
              <a:rPr lang="en-GB" dirty="0" err="1"/>
              <a:t>Pra</a:t>
            </a:r>
            <a:r>
              <a:rPr lang="en-GB" dirty="0"/>
              <a:t> estuary, high concentrations of lead were reported in the water. Significantly exceeding the recommended health limits, indicating a serious health threat to both aquatic life and the local population.</a:t>
            </a:r>
          </a:p>
          <a:p>
            <a:r>
              <a:rPr lang="en-GB" b="1" dirty="0"/>
              <a:t>Health Implications: </a:t>
            </a:r>
            <a:endParaRPr lang="en-GB" dirty="0"/>
          </a:p>
          <a:p>
            <a:pPr lvl="1"/>
            <a:r>
              <a:rPr lang="en-GB" dirty="0"/>
              <a:t> Congenital defects associated with exposure to pollutants. Notably, mercury, lead, arsenic, and other heavy metals have been linked to severe neurological and developmental disorders, respiratory diseases, and cardiovascular problems.</a:t>
            </a:r>
          </a:p>
          <a:p>
            <a:pPr lvl="1"/>
            <a:r>
              <a:rPr lang="en-GB" dirty="0"/>
              <a:t>Pregnant women and their unborn children are especially vulnerable, with exposure leading to birth defects such as neural tube defects, congenital heart defects, and low birth weights.</a:t>
            </a:r>
            <a:endParaRPr lang="en-GB" b="1" dirty="0"/>
          </a:p>
          <a:p>
            <a:pPr lvl="1"/>
            <a:r>
              <a:rPr lang="en-GB" dirty="0"/>
              <a:t>Air pollution from dust and chemicals impacting respiratory health</a:t>
            </a:r>
          </a:p>
          <a:p>
            <a:pPr lvl="1"/>
            <a:r>
              <a:rPr lang="en-GB" dirty="0"/>
              <a:t>Community health deterioration from unsafe drinking water</a:t>
            </a:r>
          </a:p>
          <a:p>
            <a:endParaRPr lang="en-GB" dirty="0"/>
          </a:p>
        </p:txBody>
      </p:sp>
      <p:sp>
        <p:nvSpPr>
          <p:cNvPr id="4" name="Slide Number Placeholder 3"/>
          <p:cNvSpPr>
            <a:spLocks noGrp="1"/>
          </p:cNvSpPr>
          <p:nvPr>
            <p:ph type="sldNum" sz="quarter" idx="5"/>
          </p:nvPr>
        </p:nvSpPr>
        <p:spPr/>
        <p:txBody>
          <a:bodyPr/>
          <a:lstStyle/>
          <a:p>
            <a:fld id="{F0E9E072-F28B-4047-96DE-5A3B61523DC5}" type="slidenum">
              <a:rPr lang="en-GB" smtClean="0"/>
              <a:t>5</a:t>
            </a:fld>
            <a:endParaRPr lang="en-GB"/>
          </a:p>
        </p:txBody>
      </p:sp>
    </p:spTree>
    <p:extLst>
      <p:ext uri="{BB962C8B-B14F-4D97-AF65-F5344CB8AC3E}">
        <p14:creationId xmlns:p14="http://schemas.microsoft.com/office/powerpoint/2010/main" val="2104138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22222"/>
                </a:solidFill>
                <a:latin typeface="Arial" panose="020B0604020202020204" pitchFamily="34" charset="0"/>
              </a:rPr>
              <a:t>Loss of Cocoa Farmlands: Illegal mining activities have led to the destruction of cocoa farmlands, resulting in a significant reduction in cocoa production. </a:t>
            </a:r>
          </a:p>
          <a:p>
            <a:r>
              <a:rPr lang="en-US" dirty="0">
                <a:solidFill>
                  <a:srgbClr val="222222"/>
                </a:solidFill>
                <a:latin typeface="Arial" panose="020B0604020202020204" pitchFamily="34" charset="0"/>
              </a:rPr>
              <a:t>Environmental Degradation: </a:t>
            </a:r>
            <a:r>
              <a:rPr lang="en-US" dirty="0" err="1">
                <a:solidFill>
                  <a:srgbClr val="222222"/>
                </a:solidFill>
                <a:latin typeface="Arial" panose="020B0604020202020204" pitchFamily="34" charset="0"/>
              </a:rPr>
              <a:t>Galamsey</a:t>
            </a:r>
            <a:r>
              <a:rPr lang="en-US" dirty="0">
                <a:solidFill>
                  <a:srgbClr val="222222"/>
                </a:solidFill>
                <a:latin typeface="Arial" panose="020B0604020202020204" pitchFamily="34" charset="0"/>
              </a:rPr>
              <a:t> has caused widespread environmental degradation, including deforestation, water pollution, and soil degradation, which threaten the long-term sustainability of cocoa production. </a:t>
            </a:r>
          </a:p>
          <a:p>
            <a:r>
              <a:rPr lang="en-US" dirty="0">
                <a:solidFill>
                  <a:srgbClr val="222222"/>
                </a:solidFill>
                <a:latin typeface="Arial" panose="020B0604020202020204" pitchFamily="34" charset="0"/>
              </a:rPr>
              <a:t>Farmers' Livelihoods Affected: Many cocoa farmers have been forced to abandon their farms due to the encroachment of illegal mining activities, leading to loss of income and livelihoods. </a:t>
            </a:r>
          </a:p>
          <a:p>
            <a:r>
              <a:rPr lang="en-US" dirty="0">
                <a:solidFill>
                  <a:srgbClr val="222222"/>
                </a:solidFill>
                <a:latin typeface="Arial" panose="020B0604020202020204" pitchFamily="34" charset="0"/>
              </a:rPr>
              <a:t>Cocoa Yield Reduction: The use of harmful chemicals and heavy metals in illegal mining has contaminated soil and water sources, leading to reduced cocoa yields and affecting the quality of cocoa beans. </a:t>
            </a:r>
          </a:p>
          <a:p>
            <a:r>
              <a:rPr lang="en-US" dirty="0">
                <a:solidFill>
                  <a:srgbClr val="222222"/>
                </a:solidFill>
                <a:latin typeface="Arial" panose="020B0604020202020204" pitchFamily="34" charset="0"/>
              </a:rPr>
              <a:t>Threat to Cocoa Industry: The impact of illegal mining on the cocoa sector poses a significant threat to Ghana's economy, as cocoa is a major export crop and a significant contributor to the country's GDP. </a:t>
            </a:r>
          </a:p>
          <a:p>
            <a:r>
              <a:rPr lang="en-US" dirty="0">
                <a:solidFill>
                  <a:srgbClr val="222222"/>
                </a:solidFill>
                <a:latin typeface="Arial" panose="020B0604020202020204" pitchFamily="34" charset="0"/>
              </a:rPr>
              <a:t>Need for Urgent Action: COCOBOD has called for urgent action from the government and stakeholders to address the issue, including the establishment of a task force to combat illegal mining and protect cocoa farmlands.</a:t>
            </a:r>
            <a:endParaRPr lang="en-US" dirty="0"/>
          </a:p>
          <a:p>
            <a:endParaRPr lang="en-GH" dirty="0"/>
          </a:p>
        </p:txBody>
      </p:sp>
      <p:sp>
        <p:nvSpPr>
          <p:cNvPr id="4" name="Slide Number Placeholder 3"/>
          <p:cNvSpPr>
            <a:spLocks noGrp="1"/>
          </p:cNvSpPr>
          <p:nvPr>
            <p:ph type="sldNum" sz="quarter" idx="5"/>
          </p:nvPr>
        </p:nvSpPr>
        <p:spPr/>
        <p:txBody>
          <a:bodyPr/>
          <a:lstStyle/>
          <a:p>
            <a:fld id="{04A4DF19-E912-3947-B112-1186DCFDA1EF}" type="slidenum">
              <a:rPr lang="en-GH" smtClean="0"/>
              <a:t>18</a:t>
            </a:fld>
            <a:endParaRPr lang="en-GH"/>
          </a:p>
        </p:txBody>
      </p:sp>
    </p:spTree>
    <p:extLst>
      <p:ext uri="{BB962C8B-B14F-4D97-AF65-F5344CB8AC3E}">
        <p14:creationId xmlns:p14="http://schemas.microsoft.com/office/powerpoint/2010/main" val="36050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28600">
              <a:buFont typeface="Arial" panose="020B0604020202020204" pitchFamily="34" charset="0"/>
              <a:buChar char="•"/>
            </a:pPr>
            <a:r>
              <a:rPr lang="en-US" sz="1200" b="0" i="0" dirty="0" err="1">
                <a:effectLst/>
              </a:rPr>
              <a:t>Galamsey</a:t>
            </a:r>
            <a:r>
              <a:rPr lang="en-US" sz="1200" b="0" i="0" dirty="0">
                <a:effectLst/>
              </a:rPr>
              <a:t> operators often evade taxes and royalties, depriving the government of revenue.</a:t>
            </a:r>
          </a:p>
          <a:p>
            <a:pPr marL="285750" indent="-228600">
              <a:buFont typeface="Arial" panose="020B0604020202020204" pitchFamily="34" charset="0"/>
              <a:buChar char="•"/>
            </a:pPr>
            <a:r>
              <a:rPr lang="en-US" sz="1200" b="0" i="0" dirty="0">
                <a:effectLst/>
              </a:rPr>
              <a:t>The encroach upon the concession of legal miners</a:t>
            </a:r>
          </a:p>
          <a:p>
            <a:pPr marL="285750" indent="-228600">
              <a:buFont typeface="Arial" panose="020B0604020202020204" pitchFamily="34" charset="0"/>
              <a:buChar char="•"/>
            </a:pPr>
            <a:r>
              <a:rPr lang="en-US" sz="1200" b="0" i="0" dirty="0">
                <a:effectLst/>
              </a:rPr>
              <a:t>Illegal mining activities result in the loss of mineral revenue that would have been collected through legitimate mining operations.</a:t>
            </a:r>
          </a:p>
          <a:p>
            <a:pPr marL="285750" indent="-228600">
              <a:buFont typeface="Arial" panose="020B0604020202020204" pitchFamily="34" charset="0"/>
              <a:buChar char="•"/>
            </a:pPr>
            <a:r>
              <a:rPr lang="en-US" sz="1200" dirty="0"/>
              <a:t>Cost of </a:t>
            </a:r>
            <a:r>
              <a:rPr lang="en-US" sz="1200" b="0" i="0" dirty="0">
                <a:effectLst/>
              </a:rPr>
              <a:t>cleaning up environmental damage caused by </a:t>
            </a:r>
            <a:r>
              <a:rPr lang="en-US" sz="1200" b="0" i="0" dirty="0" err="1">
                <a:effectLst/>
              </a:rPr>
              <a:t>galamsey</a:t>
            </a:r>
            <a:r>
              <a:rPr lang="en-US" sz="1200" b="0" i="0" dirty="0">
                <a:effectLst/>
              </a:rPr>
              <a:t>, which could have been avoided if mining activities were regulated and taxed properly.</a:t>
            </a:r>
          </a:p>
          <a:p>
            <a:pPr marL="285750" indent="-228600">
              <a:buFont typeface="Arial" panose="020B0604020202020204" pitchFamily="34" charset="0"/>
              <a:buChar char="•"/>
            </a:pPr>
            <a:r>
              <a:rPr lang="en-US" sz="1200" dirty="0"/>
              <a:t>Health cost to the economy; </a:t>
            </a:r>
            <a:r>
              <a:rPr lang="en-US" sz="1200" b="0" i="0" dirty="0">
                <a:effectLst/>
              </a:rPr>
              <a:t>costs of healthcare and social services for communities affected by </a:t>
            </a:r>
            <a:r>
              <a:rPr lang="en-US" sz="1200" b="0" i="0" dirty="0" err="1">
                <a:effectLst/>
              </a:rPr>
              <a:t>galamsey</a:t>
            </a:r>
            <a:r>
              <a:rPr lang="en-US" sz="1200" b="0" i="0" dirty="0">
                <a:effectLst/>
              </a:rPr>
              <a:t>.</a:t>
            </a:r>
          </a:p>
          <a:p>
            <a:pPr marL="285750" indent="-228600">
              <a:buFont typeface="Arial" panose="020B0604020202020204" pitchFamily="34" charset="0"/>
              <a:buChar char="•"/>
            </a:pPr>
            <a:r>
              <a:rPr lang="en-US" sz="1200" b="0" i="0" dirty="0">
                <a:effectLst/>
              </a:rPr>
              <a:t>These losses can have significant economic and social implications for the country.</a:t>
            </a:r>
            <a:endParaRPr lang="en-US" sz="1200" dirty="0"/>
          </a:p>
          <a:p>
            <a:endParaRPr lang="en-GH" dirty="0"/>
          </a:p>
        </p:txBody>
      </p:sp>
      <p:sp>
        <p:nvSpPr>
          <p:cNvPr id="4" name="Slide Number Placeholder 3"/>
          <p:cNvSpPr>
            <a:spLocks noGrp="1"/>
          </p:cNvSpPr>
          <p:nvPr>
            <p:ph type="sldNum" sz="quarter" idx="5"/>
          </p:nvPr>
        </p:nvSpPr>
        <p:spPr/>
        <p:txBody>
          <a:bodyPr/>
          <a:lstStyle/>
          <a:p>
            <a:fld id="{04A4DF19-E912-3947-B112-1186DCFDA1EF}" type="slidenum">
              <a:rPr lang="en-GH" smtClean="0"/>
              <a:t>19</a:t>
            </a:fld>
            <a:endParaRPr lang="en-GH"/>
          </a:p>
        </p:txBody>
      </p:sp>
    </p:spTree>
    <p:extLst>
      <p:ext uri="{BB962C8B-B14F-4D97-AF65-F5344CB8AC3E}">
        <p14:creationId xmlns:p14="http://schemas.microsoft.com/office/powerpoint/2010/main" val="643076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pitchFamily="2" charset="0"/>
              </a:rPr>
              <a:t>Ghana Constitution Chapter 21 – Land &amp; Other Natural Resources</a:t>
            </a:r>
          </a:p>
          <a:p>
            <a:pPr lvl="1"/>
            <a:r>
              <a:rPr lang="en-GB" dirty="0">
                <a:effectLst/>
                <a:latin typeface="Helvetica" pitchFamily="2" charset="0"/>
              </a:rPr>
              <a:t>257 PUBLIC LANDS AND OTHER PUBLIC PROPERTY</a:t>
            </a:r>
          </a:p>
          <a:p>
            <a:pPr lvl="2"/>
            <a:r>
              <a:rPr lang="en-GB" dirty="0">
                <a:solidFill>
                  <a:srgbClr val="FF0000"/>
                </a:solidFill>
                <a:effectLst/>
                <a:latin typeface="Helvetica" pitchFamily="2" charset="0"/>
              </a:rPr>
              <a:t>(1) All public lands in Ghana shall be vested in the </a:t>
            </a:r>
            <a:r>
              <a:rPr lang="en-GB" dirty="0">
                <a:solidFill>
                  <a:srgbClr val="000000"/>
                </a:solidFill>
                <a:effectLst/>
                <a:latin typeface="Helvetica" pitchFamily="2" charset="0"/>
              </a:rPr>
              <a:t>President </a:t>
            </a:r>
            <a:r>
              <a:rPr lang="en-GB" dirty="0">
                <a:solidFill>
                  <a:srgbClr val="FF0000"/>
                </a:solidFill>
                <a:effectLst/>
                <a:latin typeface="Helvetica" pitchFamily="2" charset="0"/>
              </a:rPr>
              <a:t>on behalf of, and in trust for, the people of Ghana.</a:t>
            </a:r>
          </a:p>
          <a:p>
            <a:pPr lvl="1"/>
            <a:r>
              <a:rPr lang="en-GB" b="1" i="0" dirty="0">
                <a:solidFill>
                  <a:srgbClr val="121512"/>
                </a:solidFill>
                <a:effectLst/>
                <a:latin typeface="-apple-system"/>
              </a:rPr>
              <a:t>Small-Scale Gold Mining Act, 1989 (PNDC Law 218)</a:t>
            </a:r>
            <a:r>
              <a:rPr lang="en-GB" b="0" i="0" dirty="0">
                <a:solidFill>
                  <a:srgbClr val="121512"/>
                </a:solidFill>
                <a:effectLst/>
                <a:latin typeface="-apple-system"/>
              </a:rPr>
              <a:t>: This law provides a legal framework specifically for small-scale miners, obliging them to follow certain regulations to operate legally and responsibly.</a:t>
            </a:r>
          </a:p>
          <a:p>
            <a:pPr lvl="1"/>
            <a:r>
              <a:rPr lang="en-GB" b="1" i="0" dirty="0">
                <a:solidFill>
                  <a:srgbClr val="121512"/>
                </a:solidFill>
                <a:effectLst/>
                <a:latin typeface="-apple-system"/>
              </a:rPr>
              <a:t>Minerals Commission Act, 1993 (Act 450)</a:t>
            </a:r>
            <a:r>
              <a:rPr lang="en-GB" b="0" i="0" dirty="0">
                <a:solidFill>
                  <a:srgbClr val="121512"/>
                </a:solidFill>
                <a:effectLst/>
                <a:latin typeface="-apple-system"/>
              </a:rPr>
              <a:t>: This establishes the Minerals Commission, which is responsible for the regulation and management of the mineral resources of Ghana. The Commission also promotes investment in the mining sector.</a:t>
            </a:r>
          </a:p>
          <a:p>
            <a:pPr lvl="1"/>
            <a:r>
              <a:rPr lang="en-GB" b="1" i="0" dirty="0">
                <a:solidFill>
                  <a:srgbClr val="121512"/>
                </a:solidFill>
                <a:effectLst/>
                <a:latin typeface="-apple-system"/>
              </a:rPr>
              <a:t>Environmental Protection Agency Act, 1994 (Act 490)</a:t>
            </a:r>
            <a:r>
              <a:rPr lang="en-GB" b="0" i="0" dirty="0">
                <a:solidFill>
                  <a:srgbClr val="121512"/>
                </a:solidFill>
                <a:effectLst/>
                <a:latin typeface="-apple-system"/>
              </a:rPr>
              <a:t>: This Act mandates environmental assessments for mining projects to ensure that environmental impacts are considered and mitigated.</a:t>
            </a:r>
          </a:p>
          <a:p>
            <a:pPr lvl="1"/>
            <a:r>
              <a:rPr lang="en-GB" b="1" i="0" dirty="0">
                <a:solidFill>
                  <a:srgbClr val="121512"/>
                </a:solidFill>
                <a:effectLst/>
                <a:latin typeface="-apple-system"/>
              </a:rPr>
              <a:t>Minerals and Mining Act, 2006 (Act 703)</a:t>
            </a:r>
            <a:r>
              <a:rPr lang="en-GB" b="0" i="0" dirty="0">
                <a:solidFill>
                  <a:srgbClr val="121512"/>
                </a:solidFill>
                <a:effectLst/>
                <a:latin typeface="-apple-system"/>
              </a:rPr>
              <a:t>: This is the principal legislation regulating mining in Ghana. It governs mineral exploration and mining, ensuring that operations are conducted in an environmentally sustainable and socially responsible manner. Key provisions include licensing requirements, safety measures, and land tenure issues.</a:t>
            </a:r>
          </a:p>
          <a:p>
            <a:pPr lvl="2"/>
            <a:r>
              <a:rPr lang="en-GB" b="0" i="0" dirty="0">
                <a:solidFill>
                  <a:srgbClr val="121512"/>
                </a:solidFill>
                <a:effectLst/>
                <a:latin typeface="-apple-system"/>
              </a:rPr>
              <a:t>Minerals-Mining-Amendment-Act-2015-Act-900</a:t>
            </a:r>
          </a:p>
          <a:p>
            <a:pPr lvl="2"/>
            <a:r>
              <a:rPr lang="en-GB" b="0" i="0" dirty="0">
                <a:solidFill>
                  <a:srgbClr val="121512"/>
                </a:solidFill>
                <a:effectLst/>
                <a:latin typeface="-apple-system"/>
              </a:rPr>
              <a:t>Minerals-Mining-Amendment-Act-2019-Act-995</a:t>
            </a:r>
          </a:p>
          <a:p>
            <a:pPr lvl="2"/>
            <a:r>
              <a:rPr lang="en-GB" b="0" i="0" dirty="0">
                <a:solidFill>
                  <a:srgbClr val="121512"/>
                </a:solidFill>
                <a:effectLst/>
                <a:latin typeface="-apple-system"/>
              </a:rPr>
              <a:t>Minerals And Mining (General) Regulations, 2012 (L.I. 2173)</a:t>
            </a:r>
          </a:p>
          <a:p>
            <a:pPr lvl="1"/>
            <a:r>
              <a:rPr lang="en-GB" b="1" i="0" dirty="0">
                <a:solidFill>
                  <a:srgbClr val="121512"/>
                </a:solidFill>
                <a:effectLst/>
                <a:latin typeface="-apple-system"/>
              </a:rPr>
              <a:t>Convention on Biological Diversity</a:t>
            </a:r>
            <a:r>
              <a:rPr lang="en-GB" b="0" i="0" dirty="0">
                <a:solidFill>
                  <a:srgbClr val="121512"/>
                </a:solidFill>
                <a:effectLst/>
                <a:latin typeface="-apple-system"/>
              </a:rPr>
              <a:t>: Ghana is a signatory to this international agreement, which influences national policies on how mining activities should protect biodiversity and promote sustainability.</a:t>
            </a:r>
          </a:p>
          <a:p>
            <a:pPr lvl="1"/>
            <a:r>
              <a:rPr lang="en-GB" b="1" i="0" dirty="0">
                <a:solidFill>
                  <a:srgbClr val="121512"/>
                </a:solidFill>
                <a:effectLst/>
                <a:latin typeface="-apple-system"/>
              </a:rPr>
              <a:t>Illegal Mining and Legal Framework Initiatives</a:t>
            </a:r>
            <a:r>
              <a:rPr lang="en-GB" b="0" i="0" dirty="0">
                <a:solidFill>
                  <a:srgbClr val="121512"/>
                </a:solidFill>
                <a:effectLst/>
                <a:latin typeface="-apple-system"/>
              </a:rPr>
              <a:t>: The government has undertaken measures to combat illegal mining (often referred to as "Galamsey") through task forces, regularization initiatives, and public education campaigns to inform communities about the importance of responsible mining.</a:t>
            </a:r>
          </a:p>
          <a:p>
            <a:pPr lvl="1"/>
            <a:r>
              <a:rPr lang="en-GB" b="1" i="0" dirty="0">
                <a:solidFill>
                  <a:srgbClr val="121512"/>
                </a:solidFill>
                <a:effectLst/>
                <a:latin typeface="-apple-system"/>
              </a:rPr>
              <a:t>The National Lands Policy</a:t>
            </a:r>
            <a:r>
              <a:rPr lang="en-GB" b="0" i="0" dirty="0">
                <a:solidFill>
                  <a:srgbClr val="121512"/>
                </a:solidFill>
                <a:effectLst/>
                <a:latin typeface="-apple-system"/>
              </a:rPr>
              <a:t>: This policy sets guidelines on land use and ownership issues impacting mining operations, promoting responsible management of land resources.</a:t>
            </a:r>
          </a:p>
          <a:p>
            <a:pPr lvl="1"/>
            <a:r>
              <a:rPr lang="en-GB" b="1" i="0" dirty="0">
                <a:solidFill>
                  <a:srgbClr val="121512"/>
                </a:solidFill>
                <a:effectLst/>
                <a:latin typeface="-apple-system"/>
              </a:rPr>
              <a:t>The Ghana Extractive Industries Transparency Initiative (GHEITI)</a:t>
            </a:r>
            <a:r>
              <a:rPr lang="en-GB" b="0" i="0" dirty="0">
                <a:solidFill>
                  <a:srgbClr val="121512"/>
                </a:solidFill>
                <a:effectLst/>
                <a:latin typeface="-apple-system"/>
              </a:rPr>
              <a:t>: This initiative enhances transparency in the management of revenues from the extractive sector, including mining.</a:t>
            </a:r>
          </a:p>
          <a:p>
            <a:pPr lvl="1"/>
            <a:endParaRPr lang="en-GB" dirty="0">
              <a:solidFill>
                <a:srgbClr val="FF0000"/>
              </a:solidFill>
              <a:effectLst/>
              <a:latin typeface="Helvetica" pitchFamily="2" charset="0"/>
            </a:endParaRPr>
          </a:p>
          <a:p>
            <a:endParaRPr lang="en-GB" dirty="0"/>
          </a:p>
        </p:txBody>
      </p:sp>
      <p:sp>
        <p:nvSpPr>
          <p:cNvPr id="4" name="Slide Number Placeholder 3"/>
          <p:cNvSpPr>
            <a:spLocks noGrp="1"/>
          </p:cNvSpPr>
          <p:nvPr>
            <p:ph type="sldNum" sz="quarter" idx="5"/>
          </p:nvPr>
        </p:nvSpPr>
        <p:spPr/>
        <p:txBody>
          <a:bodyPr/>
          <a:lstStyle/>
          <a:p>
            <a:fld id="{F0E9E072-F28B-4047-96DE-5A3B61523DC5}" type="slidenum">
              <a:rPr lang="en-GB" smtClean="0"/>
              <a:t>37</a:t>
            </a:fld>
            <a:endParaRPr lang="en-GB"/>
          </a:p>
        </p:txBody>
      </p:sp>
    </p:spTree>
    <p:extLst>
      <p:ext uri="{BB962C8B-B14F-4D97-AF65-F5344CB8AC3E}">
        <p14:creationId xmlns:p14="http://schemas.microsoft.com/office/powerpoint/2010/main" val="953965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04A4DF19-E912-3947-B112-1186DCFDA1EF}" type="slidenum">
              <a:rPr lang="en-GH" smtClean="0"/>
              <a:t>41</a:t>
            </a:fld>
            <a:endParaRPr lang="en-GH"/>
          </a:p>
        </p:txBody>
      </p:sp>
    </p:spTree>
    <p:extLst>
      <p:ext uri="{BB962C8B-B14F-4D97-AF65-F5344CB8AC3E}">
        <p14:creationId xmlns:p14="http://schemas.microsoft.com/office/powerpoint/2010/main" val="3281777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04A4DF19-E912-3947-B112-1186DCFDA1EF}" type="slidenum">
              <a:rPr lang="en-GH" smtClean="0"/>
              <a:t>42</a:t>
            </a:fld>
            <a:endParaRPr lang="en-GH"/>
          </a:p>
        </p:txBody>
      </p:sp>
    </p:spTree>
    <p:extLst>
      <p:ext uri="{BB962C8B-B14F-4D97-AF65-F5344CB8AC3E}">
        <p14:creationId xmlns:p14="http://schemas.microsoft.com/office/powerpoint/2010/main" val="4103228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Importance of the pact signed by former President John Mahama.</a:t>
            </a:r>
          </a:p>
          <a:p>
            <a:pPr marL="685800" lvl="1">
              <a:buFont typeface="Arial" panose="020B0604020202020204" pitchFamily="34" charset="0"/>
              <a:buChar char="•"/>
            </a:pPr>
            <a:r>
              <a:rPr lang="en-US" sz="1400" kern="100" dirty="0">
                <a:effectLst/>
                <a:ea typeface="Aptos" panose="020B0004020202020204" pitchFamily="34" charset="0"/>
                <a:cs typeface="Arial" panose="020B0604020202020204" pitchFamily="34" charset="0"/>
              </a:rPr>
              <a:t>Immediately to denounce, and do hereby immediately denounce the practice of </a:t>
            </a:r>
            <a:r>
              <a:rPr lang="en-US" sz="1400" i="1" kern="100" dirty="0">
                <a:effectLst/>
                <a:ea typeface="Aptos" panose="020B0004020202020204" pitchFamily="34" charset="0"/>
                <a:cs typeface="Arial" panose="020B0604020202020204" pitchFamily="34" charset="0"/>
              </a:rPr>
              <a:t>galamsey</a:t>
            </a:r>
            <a:r>
              <a:rPr lang="en-US" sz="1400" kern="100" dirty="0">
                <a:effectLst/>
                <a:ea typeface="Aptos" panose="020B0004020202020204" pitchFamily="34" charset="0"/>
                <a:cs typeface="Arial" panose="020B0604020202020204" pitchFamily="34" charset="0"/>
              </a:rPr>
              <a:t> for its treacherous impact on the natural environment, and the health, safety, and wellbeing of the people of Ghana and for those of posterity;</a:t>
            </a:r>
            <a:endParaRPr lang="en-GH" sz="1400" kern="100" dirty="0">
              <a:effectLst/>
              <a:ea typeface="Aptos" panose="020B0004020202020204" pitchFamily="34" charset="0"/>
              <a:cs typeface="Times New Roman" panose="02020603050405020304" pitchFamily="18" charset="0"/>
            </a:endParaRPr>
          </a:p>
          <a:p>
            <a:pPr marL="685800" lvl="1">
              <a:buFont typeface="Arial" panose="020B0604020202020204" pitchFamily="34" charset="0"/>
              <a:buChar char="•"/>
            </a:pPr>
            <a:r>
              <a:rPr lang="en-US" sz="1400" kern="100" dirty="0">
                <a:effectLst/>
                <a:ea typeface="Aptos" panose="020B0004020202020204" pitchFamily="34" charset="0"/>
                <a:cs typeface="Arial" panose="020B0604020202020204" pitchFamily="34" charset="0"/>
              </a:rPr>
              <a:t>We accordingly call on the perpetrators of the heinous environmental crime of </a:t>
            </a:r>
            <a:r>
              <a:rPr lang="en-US" sz="1400" i="1" kern="100" dirty="0">
                <a:effectLst/>
                <a:ea typeface="Aptos" panose="020B0004020202020204" pitchFamily="34" charset="0"/>
                <a:cs typeface="Arial" panose="020B0604020202020204" pitchFamily="34" charset="0"/>
              </a:rPr>
              <a:t>galamsey</a:t>
            </a:r>
            <a:r>
              <a:rPr lang="en-US" sz="1400" kern="100" dirty="0">
                <a:effectLst/>
                <a:ea typeface="Aptos" panose="020B0004020202020204" pitchFamily="34" charset="0"/>
                <a:cs typeface="Arial" panose="020B0604020202020204" pitchFamily="34" charset="0"/>
              </a:rPr>
              <a:t> to be stopped by the perpetrators, their agents, assigns, and any workman connected thereto; </a:t>
            </a:r>
            <a:endParaRPr lang="en-GH" sz="1400" kern="100" dirty="0">
              <a:effectLst/>
              <a:ea typeface="Aptos" panose="020B0004020202020204" pitchFamily="34" charset="0"/>
              <a:cs typeface="Times New Roman" panose="02020603050405020304" pitchFamily="18" charset="0"/>
            </a:endParaRPr>
          </a:p>
          <a:p>
            <a:pPr marL="685800" lvl="1">
              <a:buFont typeface="Arial" panose="020B0604020202020204" pitchFamily="34" charset="0"/>
              <a:buChar char="•"/>
            </a:pPr>
            <a:r>
              <a:rPr lang="en-US" sz="1400" kern="100" dirty="0">
                <a:effectLst/>
                <a:ea typeface="Aptos" panose="020B0004020202020204" pitchFamily="34" charset="0"/>
                <a:cs typeface="Arial" panose="020B0604020202020204" pitchFamily="34" charset="0"/>
              </a:rPr>
              <a:t>We call on the law enforcement agencies to immediately and ruthlessly apply the law against the perpetrators of this crime by clamping down on the practice and bringing culprits to book ultimately through the criminal justice system irrespective of their political or social standing</a:t>
            </a:r>
            <a:endParaRPr lang="en-GH" sz="1400" kern="100" dirty="0">
              <a:effectLst/>
              <a:ea typeface="Aptos" panose="020B0004020202020204" pitchFamily="34" charset="0"/>
              <a:cs typeface="Times New Roman" panose="02020603050405020304" pitchFamily="18" charset="0"/>
            </a:endParaRPr>
          </a:p>
          <a:p>
            <a:pPr marL="685800" lvl="1">
              <a:buFont typeface="Arial" panose="020B0604020202020204" pitchFamily="34" charset="0"/>
              <a:buChar char="•"/>
            </a:pPr>
            <a:r>
              <a:rPr lang="en-US" sz="1400" kern="100" dirty="0">
                <a:effectLst/>
                <a:ea typeface="Aptos" panose="020B0004020202020204" pitchFamily="34" charset="0"/>
                <a:cs typeface="Arial" panose="020B0604020202020204" pitchFamily="34" charset="0"/>
              </a:rPr>
              <a:t>That we will design and implement policies to immediately stop galamsey and to uproot </a:t>
            </a:r>
            <a:r>
              <a:rPr lang="en-US" sz="1400" i="1" kern="100" dirty="0">
                <a:effectLst/>
                <a:ea typeface="Aptos" panose="020B0004020202020204" pitchFamily="34" charset="0"/>
                <a:cs typeface="Arial" panose="020B0604020202020204" pitchFamily="34" charset="0"/>
              </a:rPr>
              <a:t>Galamsey</a:t>
            </a:r>
            <a:r>
              <a:rPr lang="en-US" sz="1400" kern="100" dirty="0">
                <a:effectLst/>
                <a:ea typeface="Aptos" panose="020B0004020202020204" pitchFamily="34" charset="0"/>
                <a:cs typeface="Arial" panose="020B0604020202020204" pitchFamily="34" charset="0"/>
              </a:rPr>
              <a:t> from Ghana in the medium to long terms should any of us win the next presidential elections and any presidential election thereafter; </a:t>
            </a:r>
            <a:endParaRPr lang="en-GH" sz="1400" kern="100" dirty="0">
              <a:effectLst/>
              <a:ea typeface="Aptos" panose="020B0004020202020204" pitchFamily="34" charset="0"/>
              <a:cs typeface="Times New Roman" panose="02020603050405020304" pitchFamily="18" charset="0"/>
            </a:endParaRPr>
          </a:p>
          <a:p>
            <a:pPr marL="685800" lvl="1">
              <a:buFont typeface="Arial" panose="020B0604020202020204" pitchFamily="34" charset="0"/>
              <a:buChar char="•"/>
            </a:pPr>
            <a:r>
              <a:rPr lang="en-US" sz="1400" kern="100" dirty="0">
                <a:effectLst/>
                <a:ea typeface="Aptos" panose="020B0004020202020204" pitchFamily="34" charset="0"/>
                <a:cs typeface="Arial" panose="020B0604020202020204" pitchFamily="34" charset="0"/>
              </a:rPr>
              <a:t>To call on our supporters, party officials, communicators, and other persons speaking for and on behalf of our parties to desist from making comments supportive of the menace, or otherwise encouraging anyone involved in </a:t>
            </a:r>
            <a:r>
              <a:rPr lang="en-US" sz="1400" i="1" kern="100" dirty="0">
                <a:effectLst/>
                <a:ea typeface="Aptos" panose="020B0004020202020204" pitchFamily="34" charset="0"/>
                <a:cs typeface="Arial" panose="020B0604020202020204" pitchFamily="34" charset="0"/>
              </a:rPr>
              <a:t>galamsey</a:t>
            </a:r>
            <a:r>
              <a:rPr lang="en-US" sz="1400" kern="100" dirty="0">
                <a:effectLst/>
                <a:ea typeface="Aptos" panose="020B0004020202020204" pitchFamily="34" charset="0"/>
                <a:cs typeface="Arial" panose="020B0604020202020204" pitchFamily="34" charset="0"/>
              </a:rPr>
              <a:t> to continue with the practice. </a:t>
            </a:r>
            <a:endParaRPr lang="en-GB" dirty="0"/>
          </a:p>
          <a:p>
            <a:r>
              <a:rPr lang="en-GB" dirty="0"/>
              <a:t>Implement #19 of the 120 days Social Contract of President Mahama</a:t>
            </a:r>
          </a:p>
          <a:p>
            <a:pPr lvl="1"/>
            <a:r>
              <a:rPr lang="en-GB" dirty="0"/>
              <a:t>Ban illegal and new mining activities in forest reserves. Roll out our ‘Tree for Life’ and Blue Water Initiative’ to heal and sustainably harness the environment by turning areas and water bodies degraded by illegal mining into economic and ecological recovery hubs. </a:t>
            </a:r>
          </a:p>
          <a:p>
            <a:r>
              <a:rPr lang="en-GB" dirty="0"/>
              <a:t>Implement the Manifesto of not only the NDC but also NPP</a:t>
            </a:r>
          </a:p>
          <a:p>
            <a:pPr lvl="0"/>
            <a:r>
              <a:rPr lang="en-GH" sz="2400" dirty="0">
                <a:latin typeface="Niveau Grotesk Regular" panose="02000000000000000000" pitchFamily="2" charset="0"/>
              </a:rPr>
              <a:t>Ecosystem restoration is:</a:t>
            </a:r>
            <a:endParaRPr lang="en-US" sz="2400" dirty="0">
              <a:latin typeface="Niveau Grotesk Regular" panose="02000000000000000000" pitchFamily="2" charset="0"/>
            </a:endParaRPr>
          </a:p>
          <a:p>
            <a:pPr lvl="0"/>
            <a:endParaRPr lang="en-GH" sz="2400" dirty="0">
              <a:latin typeface="Niveau Grotesk Regular" panose="02000000000000000000" pitchFamily="2" charset="0"/>
            </a:endParaRPr>
          </a:p>
          <a:p>
            <a:pPr marL="742950" lvl="1" indent="-285750">
              <a:buFont typeface="Arial" panose="020B0604020202020204" pitchFamily="34" charset="0"/>
              <a:buChar char="•"/>
            </a:pPr>
            <a:r>
              <a:rPr lang="en-GH" sz="2400" dirty="0">
                <a:latin typeface="Niveau Grotesk Regular" panose="02000000000000000000" pitchFamily="2" charset="0"/>
              </a:rPr>
              <a:t>A moral duty for every citizen.</a:t>
            </a:r>
          </a:p>
          <a:p>
            <a:pPr marL="742950" lvl="1" indent="-285750">
              <a:buFont typeface="Arial" panose="020B0604020202020204" pitchFamily="34" charset="0"/>
              <a:buChar char="•"/>
            </a:pPr>
            <a:endParaRPr lang="en-US" sz="2400" dirty="0">
              <a:latin typeface="Niveau Grotesk Regular" panose="02000000000000000000" pitchFamily="2" charset="0"/>
            </a:endParaRPr>
          </a:p>
          <a:p>
            <a:pPr marL="742950" lvl="1" indent="-285750">
              <a:buFont typeface="Arial" panose="020B0604020202020204" pitchFamily="34" charset="0"/>
              <a:buChar char="•"/>
            </a:pPr>
            <a:r>
              <a:rPr lang="en-GH" sz="2400" dirty="0">
                <a:latin typeface="Niveau Grotesk Regular" panose="02000000000000000000" pitchFamily="2" charset="0"/>
              </a:rPr>
              <a:t>A strategic necessity for policymakers.</a:t>
            </a:r>
          </a:p>
          <a:p>
            <a:pPr marL="742950" lvl="1" indent="-285750">
              <a:buFont typeface="Arial" panose="020B0604020202020204" pitchFamily="34" charset="0"/>
              <a:buChar char="•"/>
            </a:pPr>
            <a:endParaRPr lang="en-US" sz="2400" dirty="0">
              <a:latin typeface="Niveau Grotesk Regular" panose="02000000000000000000" pitchFamily="2" charset="0"/>
            </a:endParaRPr>
          </a:p>
          <a:p>
            <a:pPr marL="742950" lvl="1" indent="-285750">
              <a:buFont typeface="Arial" panose="020B0604020202020204" pitchFamily="34" charset="0"/>
              <a:buChar char="•"/>
            </a:pPr>
            <a:r>
              <a:rPr lang="en-GH" sz="2400" dirty="0">
                <a:latin typeface="Niveau Grotesk Regular" panose="02000000000000000000" pitchFamily="2" charset="0"/>
              </a:rPr>
              <a:t>A professional responsibility for engineers, planners, and managers</a:t>
            </a:r>
            <a:endParaRPr lang="en-GB" dirty="0"/>
          </a:p>
          <a:p>
            <a:endParaRPr lang="en-GB" dirty="0"/>
          </a:p>
        </p:txBody>
      </p:sp>
      <p:sp>
        <p:nvSpPr>
          <p:cNvPr id="4" name="Slide Number Placeholder 3"/>
          <p:cNvSpPr>
            <a:spLocks noGrp="1"/>
          </p:cNvSpPr>
          <p:nvPr>
            <p:ph type="sldNum" sz="quarter" idx="5"/>
          </p:nvPr>
        </p:nvSpPr>
        <p:spPr/>
        <p:txBody>
          <a:bodyPr/>
          <a:lstStyle/>
          <a:p>
            <a:fld id="{F0E9E072-F28B-4047-96DE-5A3B61523DC5}" type="slidenum">
              <a:rPr lang="en-GB" smtClean="0"/>
              <a:t>48</a:t>
            </a:fld>
            <a:endParaRPr lang="en-GB"/>
          </a:p>
        </p:txBody>
      </p:sp>
    </p:spTree>
    <p:extLst>
      <p:ext uri="{BB962C8B-B14F-4D97-AF65-F5344CB8AC3E}">
        <p14:creationId xmlns:p14="http://schemas.microsoft.com/office/powerpoint/2010/main" val="28612434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14.png" /><Relationship Id="rId1" Type="http://schemas.openxmlformats.org/officeDocument/2006/relationships/slideMaster" Target="../slideMasters/slideMaster1.xml" /><Relationship Id="rId4" Type="http://schemas.openxmlformats.org/officeDocument/2006/relationships/image" Target="../media/image16.svg" /></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3.png" /><Relationship Id="rId1" Type="http://schemas.openxmlformats.org/officeDocument/2006/relationships/slideMaster" Target="../slideMasters/slideMaster1.xml" /><Relationship Id="rId4" Type="http://schemas.openxmlformats.org/officeDocument/2006/relationships/image" Target="../media/image16.svg" /></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17.png" /><Relationship Id="rId1" Type="http://schemas.openxmlformats.org/officeDocument/2006/relationships/slideMaster" Target="../slideMasters/slideMaster1.xml" /><Relationship Id="rId4" Type="http://schemas.openxmlformats.org/officeDocument/2006/relationships/image" Target="../media/image16.svg"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Master" Target="../slideMasters/slideMaster2.xml" /></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Master" Target="../slideMasters/slideMaster2.xml" /></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Master" Target="../slideMasters/slideMaster2.xml" /></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Master" Target="../slideMasters/slideMaster2.xml" /></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Master" Target="../slideMasters/slideMaster2.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png" /><Relationship Id="rId1" Type="http://schemas.openxmlformats.org/officeDocument/2006/relationships/slideMaster" Target="../slideMasters/slideMaster1.xml" /><Relationship Id="rId4" Type="http://schemas.openxmlformats.org/officeDocument/2006/relationships/image" Target="../media/image7.svg" /></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2.png" /><Relationship Id="rId3" Type="http://schemas.openxmlformats.org/officeDocument/2006/relationships/image" Target="../media/image9.png" /><Relationship Id="rId7" Type="http://schemas.openxmlformats.org/officeDocument/2006/relationships/image" Target="../media/image11.png" /><Relationship Id="rId2" Type="http://schemas.openxmlformats.org/officeDocument/2006/relationships/image" Target="../media/image8.png" /><Relationship Id="rId1" Type="http://schemas.openxmlformats.org/officeDocument/2006/relationships/slideMaster" Target="../slideMasters/slideMaster1.xml" /><Relationship Id="rId6" Type="http://schemas.openxmlformats.org/officeDocument/2006/relationships/image" Target="../media/image10.png" /><Relationship Id="rId5" Type="http://schemas.openxmlformats.org/officeDocument/2006/relationships/image" Target="../media/image7.svg" /><Relationship Id="rId4" Type="http://schemas.openxmlformats.org/officeDocument/2006/relationships/image" Target="../media/image6.png" /></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 Violet">
    <p:bg>
      <p:bgPr>
        <a:solidFill>
          <a:schemeClr val="tx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C919C681-D431-D96B-6268-9BA8E5D7F86D}"/>
              </a:ext>
            </a:extLst>
          </p:cNvPr>
          <p:cNvSpPr>
            <a:spLocks noGrp="1"/>
          </p:cNvSpPr>
          <p:nvPr>
            <p:ph type="pic" sz="quarter" idx="13"/>
          </p:nvPr>
        </p:nvSpPr>
        <p:spPr>
          <a:xfrm>
            <a:off x="0" y="0"/>
            <a:ext cx="9086850" cy="6858000"/>
          </a:xfrm>
          <a:custGeom>
            <a:avLst/>
            <a:gdLst>
              <a:gd name="connsiteX0" fmla="*/ 4543130 w 9086850"/>
              <a:gd name="connsiteY0" fmla="*/ 2528520 h 6858000"/>
              <a:gd name="connsiteX1" fmla="*/ 4543130 w 9086850"/>
              <a:gd name="connsiteY1" fmla="*/ 6858000 h 6858000"/>
              <a:gd name="connsiteX2" fmla="*/ 213020 w 9086850"/>
              <a:gd name="connsiteY2" fmla="*/ 6858000 h 6858000"/>
              <a:gd name="connsiteX3" fmla="*/ 9086850 w 9086850"/>
              <a:gd name="connsiteY3" fmla="*/ 2527930 h 6858000"/>
              <a:gd name="connsiteX4" fmla="*/ 9086850 w 9086850"/>
              <a:gd name="connsiteY4" fmla="*/ 6858000 h 6858000"/>
              <a:gd name="connsiteX5" fmla="*/ 4756150 w 9086850"/>
              <a:gd name="connsiteY5" fmla="*/ 6858000 h 6858000"/>
              <a:gd name="connsiteX6" fmla="*/ 0 w 9086850"/>
              <a:gd name="connsiteY6" fmla="*/ 0 h 6858000"/>
              <a:gd name="connsiteX7" fmla="*/ 9086850 w 9086850"/>
              <a:gd name="connsiteY7" fmla="*/ 0 h 6858000"/>
              <a:gd name="connsiteX8" fmla="*/ 9086850 w 9086850"/>
              <a:gd name="connsiteY8" fmla="*/ 2527930 h 6858000"/>
              <a:gd name="connsiteX9" fmla="*/ 4543720 w 9086850"/>
              <a:gd name="connsiteY9" fmla="*/ 2527930 h 6858000"/>
              <a:gd name="connsiteX10" fmla="*/ 4543131 w 9086850"/>
              <a:gd name="connsiteY10" fmla="*/ 2527930 h 6858000"/>
              <a:gd name="connsiteX11" fmla="*/ 7071428 w 9086850"/>
              <a:gd name="connsiteY11" fmla="*/ 1 h 6858000"/>
              <a:gd name="connsiteX12" fmla="*/ 4543131 w 9086850"/>
              <a:gd name="connsiteY12" fmla="*/ 1 h 6858000"/>
              <a:gd name="connsiteX13" fmla="*/ 4543131 w 9086850"/>
              <a:gd name="connsiteY13" fmla="*/ 2527930 h 6858000"/>
              <a:gd name="connsiteX14" fmla="*/ 2 w 9086850"/>
              <a:gd name="connsiteY14" fmla="*/ 2527930 h 6858000"/>
              <a:gd name="connsiteX15" fmla="*/ 2528298 w 9086850"/>
              <a:gd name="connsiteY15" fmla="*/ 1 h 6858000"/>
              <a:gd name="connsiteX16" fmla="*/ 1 w 9086850"/>
              <a:gd name="connsiteY16" fmla="*/ 1 h 6858000"/>
              <a:gd name="connsiteX17" fmla="*/ 1 w 9086850"/>
              <a:gd name="connsiteY17" fmla="*/ 2527930 h 6858000"/>
              <a:gd name="connsiteX18" fmla="*/ 0 w 9086850"/>
              <a:gd name="connsiteY18" fmla="*/ 252793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86850" h="6858000">
                <a:moveTo>
                  <a:pt x="4543130" y="2528520"/>
                </a:moveTo>
                <a:lnTo>
                  <a:pt x="4543130" y="6858000"/>
                </a:lnTo>
                <a:lnTo>
                  <a:pt x="213020" y="6858000"/>
                </a:lnTo>
                <a:close/>
                <a:moveTo>
                  <a:pt x="9086850" y="2527930"/>
                </a:moveTo>
                <a:lnTo>
                  <a:pt x="9086850" y="6858000"/>
                </a:lnTo>
                <a:lnTo>
                  <a:pt x="4756150" y="6858000"/>
                </a:lnTo>
                <a:close/>
                <a:moveTo>
                  <a:pt x="0" y="0"/>
                </a:moveTo>
                <a:lnTo>
                  <a:pt x="9086850" y="0"/>
                </a:lnTo>
                <a:lnTo>
                  <a:pt x="9086850" y="2527930"/>
                </a:lnTo>
                <a:lnTo>
                  <a:pt x="4543720" y="2527930"/>
                </a:lnTo>
                <a:lnTo>
                  <a:pt x="4543131" y="2527930"/>
                </a:lnTo>
                <a:lnTo>
                  <a:pt x="7071428" y="1"/>
                </a:lnTo>
                <a:lnTo>
                  <a:pt x="4543131" y="1"/>
                </a:lnTo>
                <a:lnTo>
                  <a:pt x="4543131" y="2527930"/>
                </a:lnTo>
                <a:lnTo>
                  <a:pt x="2" y="2527930"/>
                </a:lnTo>
                <a:lnTo>
                  <a:pt x="2528298" y="1"/>
                </a:lnTo>
                <a:lnTo>
                  <a:pt x="1" y="1"/>
                </a:lnTo>
                <a:lnTo>
                  <a:pt x="1" y="2527930"/>
                </a:lnTo>
                <a:lnTo>
                  <a:pt x="0" y="2527930"/>
                </a:lnTo>
                <a:close/>
              </a:path>
            </a:pathLst>
          </a:custGeom>
          <a:solidFill>
            <a:schemeClr val="bg1">
              <a:lumMod val="75000"/>
            </a:schemeClr>
          </a:solidFill>
        </p:spPr>
        <p:txBody>
          <a:bodyPr wrap="square">
            <a:noAutofit/>
          </a:bodyPr>
          <a:lstStyle>
            <a:lvl1pPr algn="r">
              <a:defRPr>
                <a:latin typeface="Aptos" panose="020B0004020202020204" pitchFamily="34" charset="0"/>
                <a:ea typeface="Helvetica Neue" panose="02000503000000020004" pitchFamily="2" charset="0"/>
                <a:cs typeface="Helvetica Neue" panose="02000503000000020004" pitchFamily="2" charset="0"/>
              </a:defRPr>
            </a:lvl1pPr>
          </a:lstStyle>
          <a:p>
            <a:endParaRPr lang="en-US"/>
          </a:p>
        </p:txBody>
      </p:sp>
      <p:pic>
        <p:nvPicPr>
          <p:cNvPr id="10" name="Picture 9">
            <a:extLst>
              <a:ext uri="{FF2B5EF4-FFF2-40B4-BE49-F238E27FC236}">
                <a16:creationId xmlns:a16="http://schemas.microsoft.com/office/drawing/2014/main" id="{6A9469F0-EB10-9C49-C8E5-46427D89245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custGeom>
            <a:avLst/>
            <a:gdLst>
              <a:gd name="connsiteX0" fmla="*/ 4543131 w 12192000"/>
              <a:gd name="connsiteY0" fmla="*/ 1 h 6858000"/>
              <a:gd name="connsiteX1" fmla="*/ 7071428 w 12192000"/>
              <a:gd name="connsiteY1" fmla="*/ 1 h 6858000"/>
              <a:gd name="connsiteX2" fmla="*/ 4543131 w 12192000"/>
              <a:gd name="connsiteY2" fmla="*/ 2527930 h 6858000"/>
              <a:gd name="connsiteX3" fmla="*/ 1 w 12192000"/>
              <a:gd name="connsiteY3" fmla="*/ 1 h 6858000"/>
              <a:gd name="connsiteX4" fmla="*/ 2528298 w 12192000"/>
              <a:gd name="connsiteY4" fmla="*/ 1 h 6858000"/>
              <a:gd name="connsiteX5" fmla="*/ 2 w 12192000"/>
              <a:gd name="connsiteY5" fmla="*/ 2527930 h 6858000"/>
              <a:gd name="connsiteX6" fmla="*/ 4543131 w 12192000"/>
              <a:gd name="connsiteY6" fmla="*/ 2527930 h 6858000"/>
              <a:gd name="connsiteX7" fmla="*/ 4543720 w 12192000"/>
              <a:gd name="connsiteY7" fmla="*/ 2527930 h 6858000"/>
              <a:gd name="connsiteX8" fmla="*/ 9086850 w 12192000"/>
              <a:gd name="connsiteY8" fmla="*/ 2527930 h 6858000"/>
              <a:gd name="connsiteX9" fmla="*/ 4756150 w 12192000"/>
              <a:gd name="connsiteY9" fmla="*/ 6858000 h 6858000"/>
              <a:gd name="connsiteX10" fmla="*/ 4543130 w 12192000"/>
              <a:gd name="connsiteY10" fmla="*/ 6858000 h 6858000"/>
              <a:gd name="connsiteX11" fmla="*/ 4543130 w 12192000"/>
              <a:gd name="connsiteY11" fmla="*/ 2528520 h 6858000"/>
              <a:gd name="connsiteX12" fmla="*/ 213020 w 12192000"/>
              <a:gd name="connsiteY12" fmla="*/ 6858000 h 6858000"/>
              <a:gd name="connsiteX13" fmla="*/ 0 w 12192000"/>
              <a:gd name="connsiteY13" fmla="*/ 6858000 h 6858000"/>
              <a:gd name="connsiteX14" fmla="*/ 0 w 12192000"/>
              <a:gd name="connsiteY14" fmla="*/ 2527930 h 6858000"/>
              <a:gd name="connsiteX15" fmla="*/ 1 w 12192000"/>
              <a:gd name="connsiteY15" fmla="*/ 2527930 h 6858000"/>
              <a:gd name="connsiteX16" fmla="*/ 9086850 w 12192000"/>
              <a:gd name="connsiteY16" fmla="*/ 0 h 6858000"/>
              <a:gd name="connsiteX17" fmla="*/ 12192000 w 12192000"/>
              <a:gd name="connsiteY17" fmla="*/ 0 h 6858000"/>
              <a:gd name="connsiteX18" fmla="*/ 12192000 w 12192000"/>
              <a:gd name="connsiteY18" fmla="*/ 6858000 h 6858000"/>
              <a:gd name="connsiteX19" fmla="*/ 9086850 w 12192000"/>
              <a:gd name="connsiteY19" fmla="*/ 6858000 h 6858000"/>
              <a:gd name="connsiteX20" fmla="*/ 9086850 w 12192000"/>
              <a:gd name="connsiteY20" fmla="*/ 252793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6858000">
                <a:moveTo>
                  <a:pt x="4543131" y="1"/>
                </a:moveTo>
                <a:lnTo>
                  <a:pt x="7071428" y="1"/>
                </a:lnTo>
                <a:lnTo>
                  <a:pt x="4543131" y="2527930"/>
                </a:lnTo>
                <a:close/>
                <a:moveTo>
                  <a:pt x="1" y="1"/>
                </a:moveTo>
                <a:lnTo>
                  <a:pt x="2528298" y="1"/>
                </a:lnTo>
                <a:lnTo>
                  <a:pt x="2" y="2527930"/>
                </a:lnTo>
                <a:lnTo>
                  <a:pt x="4543131" y="2527930"/>
                </a:lnTo>
                <a:lnTo>
                  <a:pt x="4543720" y="2527930"/>
                </a:lnTo>
                <a:lnTo>
                  <a:pt x="9086850" y="2527930"/>
                </a:lnTo>
                <a:lnTo>
                  <a:pt x="4756150" y="6858000"/>
                </a:lnTo>
                <a:lnTo>
                  <a:pt x="4543130" y="6858000"/>
                </a:lnTo>
                <a:lnTo>
                  <a:pt x="4543130" y="2528520"/>
                </a:lnTo>
                <a:lnTo>
                  <a:pt x="213020" y="6858000"/>
                </a:lnTo>
                <a:lnTo>
                  <a:pt x="0" y="6858000"/>
                </a:lnTo>
                <a:lnTo>
                  <a:pt x="0" y="2527930"/>
                </a:lnTo>
                <a:lnTo>
                  <a:pt x="1" y="2527930"/>
                </a:lnTo>
                <a:close/>
                <a:moveTo>
                  <a:pt x="9086850" y="0"/>
                </a:moveTo>
                <a:lnTo>
                  <a:pt x="12192000" y="0"/>
                </a:lnTo>
                <a:lnTo>
                  <a:pt x="12192000" y="6858000"/>
                </a:lnTo>
                <a:lnTo>
                  <a:pt x="9086850" y="6858000"/>
                </a:lnTo>
                <a:lnTo>
                  <a:pt x="9086850" y="2527930"/>
                </a:lnTo>
                <a:close/>
              </a:path>
            </a:pathLst>
          </a:custGeom>
        </p:spPr>
      </p:pic>
      <p:sp>
        <p:nvSpPr>
          <p:cNvPr id="21" name="Text Placeholder 20">
            <a:extLst>
              <a:ext uri="{FF2B5EF4-FFF2-40B4-BE49-F238E27FC236}">
                <a16:creationId xmlns:a16="http://schemas.microsoft.com/office/drawing/2014/main" id="{26710C8F-F662-E483-4A58-96115FBA2559}"/>
              </a:ext>
            </a:extLst>
          </p:cNvPr>
          <p:cNvSpPr>
            <a:spLocks noGrp="1"/>
          </p:cNvSpPr>
          <p:nvPr>
            <p:ph type="body" sz="quarter" idx="14"/>
          </p:nvPr>
        </p:nvSpPr>
        <p:spPr>
          <a:xfrm>
            <a:off x="0" y="0"/>
            <a:ext cx="8147304" cy="6858000"/>
          </a:xfrm>
          <a:gradFill flip="none" rotWithShape="1">
            <a:gsLst>
              <a:gs pos="9000">
                <a:srgbClr val="100522">
                  <a:alpha val="95000"/>
                </a:srgbClr>
              </a:gs>
              <a:gs pos="77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800" smtClean="0">
                <a:solidFill>
                  <a:schemeClr val="lt1"/>
                </a:solidFill>
                <a:latin typeface="Aptos" panose="020B0004020202020204" pitchFamily="34" charset="0"/>
                <a:ea typeface="Helvetica Neue" panose="02000503000000020004" pitchFamily="2" charset="0"/>
                <a:cs typeface="Helvetica Neue" panose="02000503000000020004" pitchFamily="2" charset="0"/>
              </a:defRPr>
            </a:lvl1pPr>
            <a:lvl2pPr>
              <a:defRPr lang="en-US" sz="1800" smtClean="0">
                <a:solidFill>
                  <a:schemeClr val="lt1"/>
                </a:solidFill>
              </a:defRPr>
            </a:lvl2pPr>
            <a:lvl3pPr>
              <a:defRPr lang="en-US" smtClean="0">
                <a:solidFill>
                  <a:schemeClr val="lt1"/>
                </a:solidFill>
              </a:defRPr>
            </a:lvl3pPr>
            <a:lvl4pPr>
              <a:defRPr lang="en-US" smtClean="0">
                <a:solidFill>
                  <a:schemeClr val="lt1"/>
                </a:solidFill>
              </a:defRPr>
            </a:lvl4pPr>
            <a:lvl5pPr>
              <a:defRPr lang="en-US" sz="1800">
                <a:solidFill>
                  <a:schemeClr val="lt1"/>
                </a:solidFill>
              </a:defRPr>
            </a:lvl5pPr>
          </a:lstStyle>
          <a:p>
            <a:pPr lvl="0" algn="ctr" defTabSz="457200"/>
            <a:endParaRPr lang="en-US"/>
          </a:p>
        </p:txBody>
      </p:sp>
      <p:sp>
        <p:nvSpPr>
          <p:cNvPr id="11" name="Text Placeholder 10">
            <a:extLst>
              <a:ext uri="{FF2B5EF4-FFF2-40B4-BE49-F238E27FC236}">
                <a16:creationId xmlns:a16="http://schemas.microsoft.com/office/drawing/2014/main" id="{8DC10D5E-C362-7D95-719C-15414BDF0455}"/>
              </a:ext>
            </a:extLst>
          </p:cNvPr>
          <p:cNvSpPr>
            <a:spLocks noGrp="1"/>
          </p:cNvSpPr>
          <p:nvPr>
            <p:ph type="body" sz="quarter" idx="10" hasCustomPrompt="1"/>
          </p:nvPr>
        </p:nvSpPr>
        <p:spPr>
          <a:xfrm>
            <a:off x="457200" y="2349264"/>
            <a:ext cx="6839712" cy="2693301"/>
          </a:xfrm>
        </p:spPr>
        <p:txBody>
          <a:bodyPr anchor="b">
            <a:spAutoFit/>
          </a:bodyPr>
          <a:lstStyle>
            <a:lvl1pPr>
              <a:lnSpc>
                <a:spcPct val="80000"/>
              </a:lnSpc>
              <a:spcBef>
                <a:spcPts val="0"/>
              </a:spcBef>
              <a:defRPr sz="7200" b="0" i="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presentation title here</a:t>
            </a:r>
          </a:p>
        </p:txBody>
      </p:sp>
      <p:sp>
        <p:nvSpPr>
          <p:cNvPr id="13" name="Text Placeholder 12">
            <a:extLst>
              <a:ext uri="{FF2B5EF4-FFF2-40B4-BE49-F238E27FC236}">
                <a16:creationId xmlns:a16="http://schemas.microsoft.com/office/drawing/2014/main" id="{19EBBC72-9798-3730-1DE9-2A59C8D25EA9}"/>
              </a:ext>
            </a:extLst>
          </p:cNvPr>
          <p:cNvSpPr>
            <a:spLocks noGrp="1"/>
          </p:cNvSpPr>
          <p:nvPr>
            <p:ph type="body" sz="quarter" idx="11" hasCustomPrompt="1"/>
          </p:nvPr>
        </p:nvSpPr>
        <p:spPr>
          <a:xfrm>
            <a:off x="457200" y="5703213"/>
            <a:ext cx="6839712" cy="369332"/>
          </a:xfrm>
        </p:spPr>
        <p:txBody>
          <a:bodyPr lIns="0" tIns="0" rIns="0" bIns="0">
            <a:spAutoFit/>
          </a:bodyPr>
          <a:lstStyle>
            <a:lvl1pPr>
              <a:defRPr sz="240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Subtitle</a:t>
            </a:r>
          </a:p>
        </p:txBody>
      </p:sp>
      <p:sp>
        <p:nvSpPr>
          <p:cNvPr id="15" name="Text Placeholder 14">
            <a:extLst>
              <a:ext uri="{FF2B5EF4-FFF2-40B4-BE49-F238E27FC236}">
                <a16:creationId xmlns:a16="http://schemas.microsoft.com/office/drawing/2014/main" id="{C46EE3E5-BF4D-F0DC-CE47-F6C9CD8E9CF9}"/>
              </a:ext>
            </a:extLst>
          </p:cNvPr>
          <p:cNvSpPr>
            <a:spLocks noGrp="1"/>
          </p:cNvSpPr>
          <p:nvPr>
            <p:ph type="body" sz="quarter" idx="12" hasCustomPrompt="1"/>
          </p:nvPr>
        </p:nvSpPr>
        <p:spPr>
          <a:xfrm>
            <a:off x="457200" y="682171"/>
            <a:ext cx="1682496" cy="448056"/>
          </a:xfrm>
          <a:prstGeom prst="roundRect">
            <a:avLst>
              <a:gd name="adj" fmla="val 50000"/>
            </a:avLst>
          </a:prstGeom>
          <a:solidFill>
            <a:schemeClr val="bg2">
              <a:alpha val="99000"/>
            </a:schemeClr>
          </a:solidFill>
        </p:spPr>
        <p:txBody>
          <a:bodyPr anchor="ctr"/>
          <a:lstStyle>
            <a:lvl1pPr algn="ctr">
              <a:defRPr sz="180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Date</a:t>
            </a:r>
          </a:p>
        </p:txBody>
      </p:sp>
    </p:spTree>
    <p:extLst>
      <p:ext uri="{BB962C8B-B14F-4D97-AF65-F5344CB8AC3E}">
        <p14:creationId xmlns:p14="http://schemas.microsoft.com/office/powerpoint/2010/main" val="14396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Violet) - With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8FF336-AAFE-E5D2-2170-21BC95B5A5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 y="25"/>
            <a:ext cx="12191910" cy="6857949"/>
          </a:xfrm>
          <a:prstGeom prst="rect">
            <a:avLst/>
          </a:prstGeom>
        </p:spPr>
      </p:pic>
      <p:sp>
        <p:nvSpPr>
          <p:cNvPr id="69" name="Picture Placeholder 68">
            <a:extLst>
              <a:ext uri="{FF2B5EF4-FFF2-40B4-BE49-F238E27FC236}">
                <a16:creationId xmlns:a16="http://schemas.microsoft.com/office/drawing/2014/main" id="{726E0292-0335-94D1-CF9F-B20F85EAE248}"/>
              </a:ext>
            </a:extLst>
          </p:cNvPr>
          <p:cNvSpPr>
            <a:spLocks noGrp="1"/>
          </p:cNvSpPr>
          <p:nvPr>
            <p:ph type="pic" sz="quarter" idx="10"/>
          </p:nvPr>
        </p:nvSpPr>
        <p:spPr>
          <a:xfrm>
            <a:off x="5330618" y="1"/>
            <a:ext cx="6861382" cy="6857999"/>
          </a:xfrm>
          <a:custGeom>
            <a:avLst/>
            <a:gdLst>
              <a:gd name="connsiteX0" fmla="*/ 6428063 w 6861382"/>
              <a:gd name="connsiteY0" fmla="*/ 6337997 h 6857999"/>
              <a:gd name="connsiteX1" fmla="*/ 6427938 w 6861382"/>
              <a:gd name="connsiteY1" fmla="*/ 6352541 h 6857999"/>
              <a:gd name="connsiteX2" fmla="*/ 6430254 w 6861382"/>
              <a:gd name="connsiteY2" fmla="*/ 6352541 h 6857999"/>
              <a:gd name="connsiteX3" fmla="*/ 6430254 w 6861382"/>
              <a:gd name="connsiteY3" fmla="*/ 6341169 h 6857999"/>
              <a:gd name="connsiteX4" fmla="*/ 6435228 w 6861382"/>
              <a:gd name="connsiteY4" fmla="*/ 6352541 h 6857999"/>
              <a:gd name="connsiteX5" fmla="*/ 6437384 w 6861382"/>
              <a:gd name="connsiteY5" fmla="*/ 6352541 h 6857999"/>
              <a:gd name="connsiteX6" fmla="*/ 6442388 w 6861382"/>
              <a:gd name="connsiteY6" fmla="*/ 6341169 h 6857999"/>
              <a:gd name="connsiteX7" fmla="*/ 6442388 w 6861382"/>
              <a:gd name="connsiteY7" fmla="*/ 6352541 h 6857999"/>
              <a:gd name="connsiteX8" fmla="*/ 6444673 w 6861382"/>
              <a:gd name="connsiteY8" fmla="*/ 6352541 h 6857999"/>
              <a:gd name="connsiteX9" fmla="*/ 6444673 w 6861382"/>
              <a:gd name="connsiteY9" fmla="*/ 6337997 h 6857999"/>
              <a:gd name="connsiteX10" fmla="*/ 6441543 w 6861382"/>
              <a:gd name="connsiteY10" fmla="*/ 6337997 h 6857999"/>
              <a:gd name="connsiteX11" fmla="*/ 6436413 w 6861382"/>
              <a:gd name="connsiteY11" fmla="*/ 6349743 h 6857999"/>
              <a:gd name="connsiteX12" fmla="*/ 6431193 w 6861382"/>
              <a:gd name="connsiteY12" fmla="*/ 6337997 h 6857999"/>
              <a:gd name="connsiteX13" fmla="*/ 6415586 w 6861382"/>
              <a:gd name="connsiteY13" fmla="*/ 6337997 h 6857999"/>
              <a:gd name="connsiteX14" fmla="*/ 6415586 w 6861382"/>
              <a:gd name="connsiteY14" fmla="*/ 6340050 h 6857999"/>
              <a:gd name="connsiteX15" fmla="*/ 6419933 w 6861382"/>
              <a:gd name="connsiteY15" fmla="*/ 6340050 h 6857999"/>
              <a:gd name="connsiteX16" fmla="*/ 6419933 w 6861382"/>
              <a:gd name="connsiteY16" fmla="*/ 6352476 h 6857999"/>
              <a:gd name="connsiteX17" fmla="*/ 6422246 w 6861382"/>
              <a:gd name="connsiteY17" fmla="*/ 6352476 h 6857999"/>
              <a:gd name="connsiteX18" fmla="*/ 6422246 w 6861382"/>
              <a:gd name="connsiteY18" fmla="*/ 6340050 h 6857999"/>
              <a:gd name="connsiteX19" fmla="*/ 6426565 w 6861382"/>
              <a:gd name="connsiteY19" fmla="*/ 6340050 h 6857999"/>
              <a:gd name="connsiteX20" fmla="*/ 6426565 w 6861382"/>
              <a:gd name="connsiteY20" fmla="*/ 6337997 h 6857999"/>
              <a:gd name="connsiteX21" fmla="*/ 6342867 w 6861382"/>
              <a:gd name="connsiteY21" fmla="*/ 6134387 h 6857999"/>
              <a:gd name="connsiteX22" fmla="*/ 6408313 w 6861382"/>
              <a:gd name="connsiteY22" fmla="*/ 6199833 h 6857999"/>
              <a:gd name="connsiteX23" fmla="*/ 6408313 w 6861382"/>
              <a:gd name="connsiteY23" fmla="*/ 6134387 h 6857999"/>
              <a:gd name="connsiteX24" fmla="*/ 6219247 w 6861382"/>
              <a:gd name="connsiteY24" fmla="*/ 6134387 h 6857999"/>
              <a:gd name="connsiteX25" fmla="*/ 6401042 w 6861382"/>
              <a:gd name="connsiteY25" fmla="*/ 6316182 h 6857999"/>
              <a:gd name="connsiteX26" fmla="*/ 6401042 w 6861382"/>
              <a:gd name="connsiteY26" fmla="*/ 6255052 h 6857999"/>
              <a:gd name="connsiteX27" fmla="*/ 6280369 w 6861382"/>
              <a:gd name="connsiteY27" fmla="*/ 6134387 h 6857999"/>
              <a:gd name="connsiteX28" fmla="*/ 5991199 w 6861382"/>
              <a:gd name="connsiteY28" fmla="*/ 5942692 h 6857999"/>
              <a:gd name="connsiteX29" fmla="*/ 6093258 w 6861382"/>
              <a:gd name="connsiteY29" fmla="*/ 5942692 h 6857999"/>
              <a:gd name="connsiteX30" fmla="*/ 6127278 w 6861382"/>
              <a:gd name="connsiteY30" fmla="*/ 5976730 h 6857999"/>
              <a:gd name="connsiteX31" fmla="*/ 6093258 w 6861382"/>
              <a:gd name="connsiteY31" fmla="*/ 6010769 h 6857999"/>
              <a:gd name="connsiteX32" fmla="*/ 5997037 w 6861382"/>
              <a:gd name="connsiteY32" fmla="*/ 6010769 h 6857999"/>
              <a:gd name="connsiteX33" fmla="*/ 5991199 w 6861382"/>
              <a:gd name="connsiteY33" fmla="*/ 6004917 h 6857999"/>
              <a:gd name="connsiteX34" fmla="*/ 6182888 w 6861382"/>
              <a:gd name="connsiteY34" fmla="*/ 5901690 h 6857999"/>
              <a:gd name="connsiteX35" fmla="*/ 6182888 w 6861382"/>
              <a:gd name="connsiteY35" fmla="*/ 6119844 h 6857999"/>
              <a:gd name="connsiteX36" fmla="*/ 6291967 w 6861382"/>
              <a:gd name="connsiteY36" fmla="*/ 6010798 h 6857999"/>
              <a:gd name="connsiteX37" fmla="*/ 6401042 w 6861382"/>
              <a:gd name="connsiteY37" fmla="*/ 6119844 h 6857999"/>
              <a:gd name="connsiteX38" fmla="*/ 6401042 w 6861382"/>
              <a:gd name="connsiteY38" fmla="*/ 5901690 h 6857999"/>
              <a:gd name="connsiteX39" fmla="*/ 6291967 w 6861382"/>
              <a:gd name="connsiteY39" fmla="*/ 6010735 h 6857999"/>
              <a:gd name="connsiteX40" fmla="*/ 6182888 w 6861382"/>
              <a:gd name="connsiteY40" fmla="*/ 5901690 h 6857999"/>
              <a:gd name="connsiteX41" fmla="*/ 0 w 6861382"/>
              <a:gd name="connsiteY41" fmla="*/ 0 h 6857999"/>
              <a:gd name="connsiteX42" fmla="*/ 19050 w 6861382"/>
              <a:gd name="connsiteY42" fmla="*/ 0 h 6857999"/>
              <a:gd name="connsiteX43" fmla="*/ 6842332 w 6861382"/>
              <a:gd name="connsiteY43" fmla="*/ 0 h 6857999"/>
              <a:gd name="connsiteX44" fmla="*/ 6861382 w 6861382"/>
              <a:gd name="connsiteY44" fmla="*/ 0 h 6857999"/>
              <a:gd name="connsiteX45" fmla="*/ 6861382 w 6861382"/>
              <a:gd name="connsiteY45" fmla="*/ 6857999 h 6857999"/>
              <a:gd name="connsiteX46" fmla="*/ 6842332 w 6861382"/>
              <a:gd name="connsiteY46" fmla="*/ 6838906 h 6857999"/>
              <a:gd name="connsiteX47" fmla="*/ 6842332 w 6861382"/>
              <a:gd name="connsiteY47" fmla="*/ 6857999 h 6857999"/>
              <a:gd name="connsiteX48" fmla="*/ 6338029 w 6861382"/>
              <a:gd name="connsiteY48" fmla="*/ 6352541 h 6857999"/>
              <a:gd name="connsiteX49" fmla="*/ 6371955 w 6861382"/>
              <a:gd name="connsiteY49" fmla="*/ 6352541 h 6857999"/>
              <a:gd name="connsiteX50" fmla="*/ 6190160 w 6861382"/>
              <a:gd name="connsiteY50" fmla="*/ 6170746 h 6857999"/>
              <a:gd name="connsiteX51" fmla="*/ 6190160 w 6861382"/>
              <a:gd name="connsiteY51" fmla="*/ 6204334 h 6857999"/>
              <a:gd name="connsiteX52" fmla="*/ 6168345 w 6861382"/>
              <a:gd name="connsiteY52" fmla="*/ 6182469 h 6857999"/>
              <a:gd name="connsiteX53" fmla="*/ 6168345 w 6861382"/>
              <a:gd name="connsiteY53" fmla="*/ 6134387 h 6857999"/>
              <a:gd name="connsiteX54" fmla="*/ 6120373 w 6861382"/>
              <a:gd name="connsiteY54" fmla="*/ 6134387 h 6857999"/>
              <a:gd name="connsiteX55" fmla="*/ 6037942 w 6861382"/>
              <a:gd name="connsiteY55" fmla="*/ 6051767 h 6857999"/>
              <a:gd name="connsiteX56" fmla="*/ 6093258 w 6861382"/>
              <a:gd name="connsiteY56" fmla="*/ 6051767 h 6857999"/>
              <a:gd name="connsiteX57" fmla="*/ 6100063 w 6861382"/>
              <a:gd name="connsiteY57" fmla="*/ 6051427 h 6857999"/>
              <a:gd name="connsiteX58" fmla="*/ 6168047 w 6861382"/>
              <a:gd name="connsiteY58" fmla="*/ 5970144 h 6857999"/>
              <a:gd name="connsiteX59" fmla="*/ 6100063 w 6861382"/>
              <a:gd name="connsiteY59" fmla="*/ 5902123 h 6857999"/>
              <a:gd name="connsiteX60" fmla="*/ 6100063 w 6861382"/>
              <a:gd name="connsiteY60" fmla="*/ 5902030 h 6857999"/>
              <a:gd name="connsiteX61" fmla="*/ 6093258 w 6861382"/>
              <a:gd name="connsiteY61" fmla="*/ 5901690 h 6857999"/>
              <a:gd name="connsiteX62" fmla="*/ 5950191 w 6861382"/>
              <a:gd name="connsiteY62" fmla="*/ 5901690 h 6857999"/>
              <a:gd name="connsiteX63" fmla="*/ 5950191 w 6861382"/>
              <a:gd name="connsiteY63" fmla="*/ 596381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861382" h="6857999">
                <a:moveTo>
                  <a:pt x="6428063" y="6337997"/>
                </a:moveTo>
                <a:lnTo>
                  <a:pt x="6427938" y="6352541"/>
                </a:lnTo>
                <a:lnTo>
                  <a:pt x="6430254" y="6352541"/>
                </a:lnTo>
                <a:lnTo>
                  <a:pt x="6430254" y="6341169"/>
                </a:lnTo>
                <a:lnTo>
                  <a:pt x="6435228" y="6352541"/>
                </a:lnTo>
                <a:lnTo>
                  <a:pt x="6437384" y="6352541"/>
                </a:lnTo>
                <a:lnTo>
                  <a:pt x="6442388" y="6341169"/>
                </a:lnTo>
                <a:lnTo>
                  <a:pt x="6442388" y="6352541"/>
                </a:lnTo>
                <a:lnTo>
                  <a:pt x="6444673" y="6352541"/>
                </a:lnTo>
                <a:lnTo>
                  <a:pt x="6444673" y="6337997"/>
                </a:lnTo>
                <a:lnTo>
                  <a:pt x="6441543" y="6337997"/>
                </a:lnTo>
                <a:lnTo>
                  <a:pt x="6436413" y="6349743"/>
                </a:lnTo>
                <a:lnTo>
                  <a:pt x="6431193" y="6337997"/>
                </a:lnTo>
                <a:close/>
                <a:moveTo>
                  <a:pt x="6415586" y="6337997"/>
                </a:moveTo>
                <a:lnTo>
                  <a:pt x="6415586" y="6340050"/>
                </a:lnTo>
                <a:lnTo>
                  <a:pt x="6419933" y="6340050"/>
                </a:lnTo>
                <a:lnTo>
                  <a:pt x="6419933" y="6352476"/>
                </a:lnTo>
                <a:lnTo>
                  <a:pt x="6422246" y="6352476"/>
                </a:lnTo>
                <a:lnTo>
                  <a:pt x="6422246" y="6340050"/>
                </a:lnTo>
                <a:lnTo>
                  <a:pt x="6426565" y="6340050"/>
                </a:lnTo>
                <a:lnTo>
                  <a:pt x="6426565" y="6337997"/>
                </a:lnTo>
                <a:close/>
                <a:moveTo>
                  <a:pt x="6342867" y="6134387"/>
                </a:moveTo>
                <a:lnTo>
                  <a:pt x="6408313" y="6199833"/>
                </a:lnTo>
                <a:lnTo>
                  <a:pt x="6408313" y="6134387"/>
                </a:lnTo>
                <a:close/>
                <a:moveTo>
                  <a:pt x="6219247" y="6134387"/>
                </a:moveTo>
                <a:lnTo>
                  <a:pt x="6401042" y="6316182"/>
                </a:lnTo>
                <a:lnTo>
                  <a:pt x="6401042" y="6255052"/>
                </a:lnTo>
                <a:lnTo>
                  <a:pt x="6280369" y="6134387"/>
                </a:lnTo>
                <a:close/>
                <a:moveTo>
                  <a:pt x="5991199" y="5942692"/>
                </a:moveTo>
                <a:lnTo>
                  <a:pt x="6093258" y="5942692"/>
                </a:lnTo>
                <a:cubicBezTo>
                  <a:pt x="6112047" y="5942692"/>
                  <a:pt x="6127278" y="5957932"/>
                  <a:pt x="6127278" y="5976730"/>
                </a:cubicBezTo>
                <a:cubicBezTo>
                  <a:pt x="6127278" y="5995528"/>
                  <a:pt x="6112047" y="6010769"/>
                  <a:pt x="6093258" y="6010769"/>
                </a:cubicBezTo>
                <a:lnTo>
                  <a:pt x="5997037" y="6010769"/>
                </a:lnTo>
                <a:lnTo>
                  <a:pt x="5991199" y="6004917"/>
                </a:lnTo>
                <a:close/>
                <a:moveTo>
                  <a:pt x="6182888" y="5901690"/>
                </a:moveTo>
                <a:lnTo>
                  <a:pt x="6182888" y="6119844"/>
                </a:lnTo>
                <a:cubicBezTo>
                  <a:pt x="6243118" y="6119844"/>
                  <a:pt x="6291949" y="6071029"/>
                  <a:pt x="6291967" y="6010798"/>
                </a:cubicBezTo>
                <a:cubicBezTo>
                  <a:pt x="6291982" y="6071029"/>
                  <a:pt x="6340812" y="6119844"/>
                  <a:pt x="6401042" y="6119844"/>
                </a:cubicBezTo>
                <a:lnTo>
                  <a:pt x="6401042" y="5901690"/>
                </a:lnTo>
                <a:cubicBezTo>
                  <a:pt x="6340812" y="5901690"/>
                  <a:pt x="6291982" y="5950505"/>
                  <a:pt x="6291967" y="6010735"/>
                </a:cubicBezTo>
                <a:cubicBezTo>
                  <a:pt x="6291949" y="5950505"/>
                  <a:pt x="6243118" y="5901690"/>
                  <a:pt x="6182888" y="5901690"/>
                </a:cubicBezTo>
                <a:close/>
                <a:moveTo>
                  <a:pt x="0" y="0"/>
                </a:moveTo>
                <a:lnTo>
                  <a:pt x="19050" y="0"/>
                </a:lnTo>
                <a:lnTo>
                  <a:pt x="6842332" y="0"/>
                </a:lnTo>
                <a:lnTo>
                  <a:pt x="6861382" y="0"/>
                </a:lnTo>
                <a:lnTo>
                  <a:pt x="6861382" y="6857999"/>
                </a:lnTo>
                <a:lnTo>
                  <a:pt x="6842332" y="6838906"/>
                </a:lnTo>
                <a:lnTo>
                  <a:pt x="6842332" y="6857999"/>
                </a:lnTo>
                <a:lnTo>
                  <a:pt x="6338029" y="6352541"/>
                </a:lnTo>
                <a:lnTo>
                  <a:pt x="6371955" y="6352541"/>
                </a:lnTo>
                <a:lnTo>
                  <a:pt x="6190160" y="6170746"/>
                </a:lnTo>
                <a:lnTo>
                  <a:pt x="6190160" y="6204334"/>
                </a:lnTo>
                <a:lnTo>
                  <a:pt x="6168345" y="6182469"/>
                </a:lnTo>
                <a:lnTo>
                  <a:pt x="6168345" y="6134387"/>
                </a:lnTo>
                <a:lnTo>
                  <a:pt x="6120373" y="6134387"/>
                </a:lnTo>
                <a:lnTo>
                  <a:pt x="6037942" y="6051767"/>
                </a:lnTo>
                <a:lnTo>
                  <a:pt x="6093258" y="6051767"/>
                </a:lnTo>
                <a:cubicBezTo>
                  <a:pt x="6095546" y="6051767"/>
                  <a:pt x="6097804" y="6051767"/>
                  <a:pt x="6100063" y="6051427"/>
                </a:cubicBezTo>
                <a:cubicBezTo>
                  <a:pt x="6141268" y="6047766"/>
                  <a:pt x="6171705" y="6011372"/>
                  <a:pt x="6168047" y="5970144"/>
                </a:cubicBezTo>
                <a:cubicBezTo>
                  <a:pt x="6164835" y="5933990"/>
                  <a:pt x="6136196" y="5905334"/>
                  <a:pt x="6100063" y="5902123"/>
                </a:cubicBezTo>
                <a:lnTo>
                  <a:pt x="6100063" y="5902030"/>
                </a:lnTo>
                <a:cubicBezTo>
                  <a:pt x="6097804" y="5901817"/>
                  <a:pt x="6095546" y="5901690"/>
                  <a:pt x="6093258" y="5901690"/>
                </a:cubicBezTo>
                <a:lnTo>
                  <a:pt x="5950191" y="5901690"/>
                </a:lnTo>
                <a:lnTo>
                  <a:pt x="5950191" y="5963815"/>
                </a:lnTo>
                <a:close/>
              </a:path>
            </a:pathLst>
          </a:custGeom>
          <a:solidFill>
            <a:schemeClr val="bg1">
              <a:lumMod val="75000"/>
            </a:schemeClr>
          </a:solidFill>
        </p:spPr>
        <p:txBody>
          <a:bodyPr wrap="square" anchor="ctr">
            <a:noAutofit/>
          </a:bodyPr>
          <a:lstStyle>
            <a:lvl1pPr algn="ctr">
              <a:defRPr>
                <a:latin typeface="Aptos" panose="020B0004020202020204" pitchFamily="34" charset="0"/>
              </a:defRPr>
            </a:lvl1pPr>
          </a:lstStyle>
          <a:p>
            <a:endParaRPr lang="en-US"/>
          </a:p>
        </p:txBody>
      </p:sp>
      <p:sp>
        <p:nvSpPr>
          <p:cNvPr id="70" name="Title 1">
            <a:extLst>
              <a:ext uri="{FF2B5EF4-FFF2-40B4-BE49-F238E27FC236}">
                <a16:creationId xmlns:a16="http://schemas.microsoft.com/office/drawing/2014/main" id="{5C0ABF1D-6494-6CB7-B136-5EDBA23436B3}"/>
              </a:ext>
            </a:extLst>
          </p:cNvPr>
          <p:cNvSpPr>
            <a:spLocks noGrp="1"/>
          </p:cNvSpPr>
          <p:nvPr>
            <p:ph type="ctrTitle" hasCustomPrompt="1"/>
          </p:nvPr>
        </p:nvSpPr>
        <p:spPr>
          <a:xfrm>
            <a:off x="457200" y="2050676"/>
            <a:ext cx="5638799" cy="2437590"/>
          </a:xfrm>
          <a:prstGeom prst="rect">
            <a:avLst/>
          </a:prstGeom>
        </p:spPr>
        <p:txBody>
          <a:bodyPr lIns="0" tIns="0" rIns="0" bIns="0" anchor="b" anchorCtr="0">
            <a:noAutofit/>
          </a:bodyPr>
          <a:lstStyle>
            <a:lvl1pPr algn="l">
              <a:lnSpc>
                <a:spcPct val="80000"/>
              </a:lnSpc>
              <a:defRPr sz="6000" b="1" cap="none" baseline="0">
                <a:solidFill>
                  <a:srgbClr val="B465FF"/>
                </a:solidFill>
                <a:latin typeface="Aptos" panose="020B0004020202020204" pitchFamily="34" charset="0"/>
                <a:ea typeface="Helvetica Neue" panose="02000503000000020004" pitchFamily="2" charset="0"/>
                <a:cs typeface="Helvetica Neue" panose="02000503000000020004" pitchFamily="2" charset="0"/>
              </a:defRPr>
            </a:lvl1pPr>
          </a:lstStyle>
          <a:p>
            <a:r>
              <a:rPr lang="en-US"/>
              <a:t>Divider Slide</a:t>
            </a:r>
          </a:p>
        </p:txBody>
      </p:sp>
      <p:sp>
        <p:nvSpPr>
          <p:cNvPr id="71" name="Subtitle 2">
            <a:extLst>
              <a:ext uri="{FF2B5EF4-FFF2-40B4-BE49-F238E27FC236}">
                <a16:creationId xmlns:a16="http://schemas.microsoft.com/office/drawing/2014/main" id="{00B468B2-B251-9283-11CF-F3B8885DF1E0}"/>
              </a:ext>
            </a:extLst>
          </p:cNvPr>
          <p:cNvSpPr>
            <a:spLocks noGrp="1"/>
          </p:cNvSpPr>
          <p:nvPr>
            <p:ph type="subTitle" idx="1" hasCustomPrompt="1"/>
          </p:nvPr>
        </p:nvSpPr>
        <p:spPr>
          <a:xfrm>
            <a:off x="457200" y="4733992"/>
            <a:ext cx="5638799" cy="369332"/>
          </a:xfrm>
          <a:prstGeom prst="rect">
            <a:avLst/>
          </a:prstGeom>
        </p:spPr>
        <p:txBody>
          <a:bodyPr wrap="square" lIns="0" tIns="0" rIns="0" bIns="0">
            <a:spAutoFit/>
          </a:bodyPr>
          <a:lstStyle>
            <a:lvl1pPr marL="0" indent="0" algn="l">
              <a:lnSpc>
                <a:spcPct val="100000"/>
              </a:lnSpc>
              <a:spcBef>
                <a:spcPts val="0"/>
              </a:spcBef>
              <a:buNone/>
              <a:defRPr sz="240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pic>
        <p:nvPicPr>
          <p:cNvPr id="2" name="Graphic 1">
            <a:extLst>
              <a:ext uri="{FF2B5EF4-FFF2-40B4-BE49-F238E27FC236}">
                <a16:creationId xmlns:a16="http://schemas.microsoft.com/office/drawing/2014/main" id="{2C66566E-95AE-5F67-9597-F3825A18CC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80809" y="5904484"/>
            <a:ext cx="500329" cy="448056"/>
          </a:xfrm>
          <a:prstGeom prst="rect">
            <a:avLst/>
          </a:prstGeom>
        </p:spPr>
      </p:pic>
    </p:spTree>
    <p:extLst>
      <p:ext uri="{BB962C8B-B14F-4D97-AF65-F5344CB8AC3E}">
        <p14:creationId xmlns:p14="http://schemas.microsoft.com/office/powerpoint/2010/main" val="551375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Aqua) - With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1F967C-795D-2F85-9A00-E5A2B199E490}"/>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69" name="Picture Placeholder 68">
            <a:extLst>
              <a:ext uri="{FF2B5EF4-FFF2-40B4-BE49-F238E27FC236}">
                <a16:creationId xmlns:a16="http://schemas.microsoft.com/office/drawing/2014/main" id="{726E0292-0335-94D1-CF9F-B20F85EAE248}"/>
              </a:ext>
            </a:extLst>
          </p:cNvPr>
          <p:cNvSpPr>
            <a:spLocks noGrp="1"/>
          </p:cNvSpPr>
          <p:nvPr>
            <p:ph type="pic" sz="quarter" idx="10"/>
          </p:nvPr>
        </p:nvSpPr>
        <p:spPr>
          <a:xfrm>
            <a:off x="5330618" y="1"/>
            <a:ext cx="6861382" cy="6857999"/>
          </a:xfrm>
          <a:custGeom>
            <a:avLst/>
            <a:gdLst>
              <a:gd name="connsiteX0" fmla="*/ 6428063 w 6861382"/>
              <a:gd name="connsiteY0" fmla="*/ 6337997 h 6857999"/>
              <a:gd name="connsiteX1" fmla="*/ 6427938 w 6861382"/>
              <a:gd name="connsiteY1" fmla="*/ 6352541 h 6857999"/>
              <a:gd name="connsiteX2" fmla="*/ 6430254 w 6861382"/>
              <a:gd name="connsiteY2" fmla="*/ 6352541 h 6857999"/>
              <a:gd name="connsiteX3" fmla="*/ 6430254 w 6861382"/>
              <a:gd name="connsiteY3" fmla="*/ 6341169 h 6857999"/>
              <a:gd name="connsiteX4" fmla="*/ 6435228 w 6861382"/>
              <a:gd name="connsiteY4" fmla="*/ 6352541 h 6857999"/>
              <a:gd name="connsiteX5" fmla="*/ 6437384 w 6861382"/>
              <a:gd name="connsiteY5" fmla="*/ 6352541 h 6857999"/>
              <a:gd name="connsiteX6" fmla="*/ 6442388 w 6861382"/>
              <a:gd name="connsiteY6" fmla="*/ 6341169 h 6857999"/>
              <a:gd name="connsiteX7" fmla="*/ 6442388 w 6861382"/>
              <a:gd name="connsiteY7" fmla="*/ 6352541 h 6857999"/>
              <a:gd name="connsiteX8" fmla="*/ 6444673 w 6861382"/>
              <a:gd name="connsiteY8" fmla="*/ 6352541 h 6857999"/>
              <a:gd name="connsiteX9" fmla="*/ 6444673 w 6861382"/>
              <a:gd name="connsiteY9" fmla="*/ 6337997 h 6857999"/>
              <a:gd name="connsiteX10" fmla="*/ 6441543 w 6861382"/>
              <a:gd name="connsiteY10" fmla="*/ 6337997 h 6857999"/>
              <a:gd name="connsiteX11" fmla="*/ 6436413 w 6861382"/>
              <a:gd name="connsiteY11" fmla="*/ 6349743 h 6857999"/>
              <a:gd name="connsiteX12" fmla="*/ 6431193 w 6861382"/>
              <a:gd name="connsiteY12" fmla="*/ 6337997 h 6857999"/>
              <a:gd name="connsiteX13" fmla="*/ 6415586 w 6861382"/>
              <a:gd name="connsiteY13" fmla="*/ 6337997 h 6857999"/>
              <a:gd name="connsiteX14" fmla="*/ 6415586 w 6861382"/>
              <a:gd name="connsiteY14" fmla="*/ 6340050 h 6857999"/>
              <a:gd name="connsiteX15" fmla="*/ 6419933 w 6861382"/>
              <a:gd name="connsiteY15" fmla="*/ 6340050 h 6857999"/>
              <a:gd name="connsiteX16" fmla="*/ 6419933 w 6861382"/>
              <a:gd name="connsiteY16" fmla="*/ 6352476 h 6857999"/>
              <a:gd name="connsiteX17" fmla="*/ 6422246 w 6861382"/>
              <a:gd name="connsiteY17" fmla="*/ 6352476 h 6857999"/>
              <a:gd name="connsiteX18" fmla="*/ 6422246 w 6861382"/>
              <a:gd name="connsiteY18" fmla="*/ 6340050 h 6857999"/>
              <a:gd name="connsiteX19" fmla="*/ 6426565 w 6861382"/>
              <a:gd name="connsiteY19" fmla="*/ 6340050 h 6857999"/>
              <a:gd name="connsiteX20" fmla="*/ 6426565 w 6861382"/>
              <a:gd name="connsiteY20" fmla="*/ 6337997 h 6857999"/>
              <a:gd name="connsiteX21" fmla="*/ 6342867 w 6861382"/>
              <a:gd name="connsiteY21" fmla="*/ 6134387 h 6857999"/>
              <a:gd name="connsiteX22" fmla="*/ 6408313 w 6861382"/>
              <a:gd name="connsiteY22" fmla="*/ 6199833 h 6857999"/>
              <a:gd name="connsiteX23" fmla="*/ 6408313 w 6861382"/>
              <a:gd name="connsiteY23" fmla="*/ 6134387 h 6857999"/>
              <a:gd name="connsiteX24" fmla="*/ 6219247 w 6861382"/>
              <a:gd name="connsiteY24" fmla="*/ 6134387 h 6857999"/>
              <a:gd name="connsiteX25" fmla="*/ 6401042 w 6861382"/>
              <a:gd name="connsiteY25" fmla="*/ 6316182 h 6857999"/>
              <a:gd name="connsiteX26" fmla="*/ 6401042 w 6861382"/>
              <a:gd name="connsiteY26" fmla="*/ 6255052 h 6857999"/>
              <a:gd name="connsiteX27" fmla="*/ 6280369 w 6861382"/>
              <a:gd name="connsiteY27" fmla="*/ 6134387 h 6857999"/>
              <a:gd name="connsiteX28" fmla="*/ 5991199 w 6861382"/>
              <a:gd name="connsiteY28" fmla="*/ 5942692 h 6857999"/>
              <a:gd name="connsiteX29" fmla="*/ 6093258 w 6861382"/>
              <a:gd name="connsiteY29" fmla="*/ 5942692 h 6857999"/>
              <a:gd name="connsiteX30" fmla="*/ 6127278 w 6861382"/>
              <a:gd name="connsiteY30" fmla="*/ 5976730 h 6857999"/>
              <a:gd name="connsiteX31" fmla="*/ 6093258 w 6861382"/>
              <a:gd name="connsiteY31" fmla="*/ 6010769 h 6857999"/>
              <a:gd name="connsiteX32" fmla="*/ 5997037 w 6861382"/>
              <a:gd name="connsiteY32" fmla="*/ 6010769 h 6857999"/>
              <a:gd name="connsiteX33" fmla="*/ 5991199 w 6861382"/>
              <a:gd name="connsiteY33" fmla="*/ 6004917 h 6857999"/>
              <a:gd name="connsiteX34" fmla="*/ 6182888 w 6861382"/>
              <a:gd name="connsiteY34" fmla="*/ 5901690 h 6857999"/>
              <a:gd name="connsiteX35" fmla="*/ 6182888 w 6861382"/>
              <a:gd name="connsiteY35" fmla="*/ 6119844 h 6857999"/>
              <a:gd name="connsiteX36" fmla="*/ 6291967 w 6861382"/>
              <a:gd name="connsiteY36" fmla="*/ 6010798 h 6857999"/>
              <a:gd name="connsiteX37" fmla="*/ 6401042 w 6861382"/>
              <a:gd name="connsiteY37" fmla="*/ 6119844 h 6857999"/>
              <a:gd name="connsiteX38" fmla="*/ 6401042 w 6861382"/>
              <a:gd name="connsiteY38" fmla="*/ 5901690 h 6857999"/>
              <a:gd name="connsiteX39" fmla="*/ 6291967 w 6861382"/>
              <a:gd name="connsiteY39" fmla="*/ 6010735 h 6857999"/>
              <a:gd name="connsiteX40" fmla="*/ 6182888 w 6861382"/>
              <a:gd name="connsiteY40" fmla="*/ 5901690 h 6857999"/>
              <a:gd name="connsiteX41" fmla="*/ 0 w 6861382"/>
              <a:gd name="connsiteY41" fmla="*/ 0 h 6857999"/>
              <a:gd name="connsiteX42" fmla="*/ 19050 w 6861382"/>
              <a:gd name="connsiteY42" fmla="*/ 0 h 6857999"/>
              <a:gd name="connsiteX43" fmla="*/ 6842332 w 6861382"/>
              <a:gd name="connsiteY43" fmla="*/ 0 h 6857999"/>
              <a:gd name="connsiteX44" fmla="*/ 6861382 w 6861382"/>
              <a:gd name="connsiteY44" fmla="*/ 0 h 6857999"/>
              <a:gd name="connsiteX45" fmla="*/ 6861382 w 6861382"/>
              <a:gd name="connsiteY45" fmla="*/ 6857999 h 6857999"/>
              <a:gd name="connsiteX46" fmla="*/ 6842332 w 6861382"/>
              <a:gd name="connsiteY46" fmla="*/ 6838906 h 6857999"/>
              <a:gd name="connsiteX47" fmla="*/ 6842332 w 6861382"/>
              <a:gd name="connsiteY47" fmla="*/ 6857999 h 6857999"/>
              <a:gd name="connsiteX48" fmla="*/ 6338029 w 6861382"/>
              <a:gd name="connsiteY48" fmla="*/ 6352541 h 6857999"/>
              <a:gd name="connsiteX49" fmla="*/ 6371955 w 6861382"/>
              <a:gd name="connsiteY49" fmla="*/ 6352541 h 6857999"/>
              <a:gd name="connsiteX50" fmla="*/ 6190160 w 6861382"/>
              <a:gd name="connsiteY50" fmla="*/ 6170746 h 6857999"/>
              <a:gd name="connsiteX51" fmla="*/ 6190160 w 6861382"/>
              <a:gd name="connsiteY51" fmla="*/ 6204334 h 6857999"/>
              <a:gd name="connsiteX52" fmla="*/ 6168345 w 6861382"/>
              <a:gd name="connsiteY52" fmla="*/ 6182469 h 6857999"/>
              <a:gd name="connsiteX53" fmla="*/ 6168345 w 6861382"/>
              <a:gd name="connsiteY53" fmla="*/ 6134387 h 6857999"/>
              <a:gd name="connsiteX54" fmla="*/ 6120373 w 6861382"/>
              <a:gd name="connsiteY54" fmla="*/ 6134387 h 6857999"/>
              <a:gd name="connsiteX55" fmla="*/ 6037942 w 6861382"/>
              <a:gd name="connsiteY55" fmla="*/ 6051767 h 6857999"/>
              <a:gd name="connsiteX56" fmla="*/ 6093258 w 6861382"/>
              <a:gd name="connsiteY56" fmla="*/ 6051767 h 6857999"/>
              <a:gd name="connsiteX57" fmla="*/ 6100063 w 6861382"/>
              <a:gd name="connsiteY57" fmla="*/ 6051427 h 6857999"/>
              <a:gd name="connsiteX58" fmla="*/ 6168047 w 6861382"/>
              <a:gd name="connsiteY58" fmla="*/ 5970144 h 6857999"/>
              <a:gd name="connsiteX59" fmla="*/ 6100063 w 6861382"/>
              <a:gd name="connsiteY59" fmla="*/ 5902123 h 6857999"/>
              <a:gd name="connsiteX60" fmla="*/ 6100063 w 6861382"/>
              <a:gd name="connsiteY60" fmla="*/ 5902030 h 6857999"/>
              <a:gd name="connsiteX61" fmla="*/ 6093258 w 6861382"/>
              <a:gd name="connsiteY61" fmla="*/ 5901690 h 6857999"/>
              <a:gd name="connsiteX62" fmla="*/ 5950191 w 6861382"/>
              <a:gd name="connsiteY62" fmla="*/ 5901690 h 6857999"/>
              <a:gd name="connsiteX63" fmla="*/ 5950191 w 6861382"/>
              <a:gd name="connsiteY63" fmla="*/ 596381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861382" h="6857999">
                <a:moveTo>
                  <a:pt x="6428063" y="6337997"/>
                </a:moveTo>
                <a:lnTo>
                  <a:pt x="6427938" y="6352541"/>
                </a:lnTo>
                <a:lnTo>
                  <a:pt x="6430254" y="6352541"/>
                </a:lnTo>
                <a:lnTo>
                  <a:pt x="6430254" y="6341169"/>
                </a:lnTo>
                <a:lnTo>
                  <a:pt x="6435228" y="6352541"/>
                </a:lnTo>
                <a:lnTo>
                  <a:pt x="6437384" y="6352541"/>
                </a:lnTo>
                <a:lnTo>
                  <a:pt x="6442388" y="6341169"/>
                </a:lnTo>
                <a:lnTo>
                  <a:pt x="6442388" y="6352541"/>
                </a:lnTo>
                <a:lnTo>
                  <a:pt x="6444673" y="6352541"/>
                </a:lnTo>
                <a:lnTo>
                  <a:pt x="6444673" y="6337997"/>
                </a:lnTo>
                <a:lnTo>
                  <a:pt x="6441543" y="6337997"/>
                </a:lnTo>
                <a:lnTo>
                  <a:pt x="6436413" y="6349743"/>
                </a:lnTo>
                <a:lnTo>
                  <a:pt x="6431193" y="6337997"/>
                </a:lnTo>
                <a:close/>
                <a:moveTo>
                  <a:pt x="6415586" y="6337997"/>
                </a:moveTo>
                <a:lnTo>
                  <a:pt x="6415586" y="6340050"/>
                </a:lnTo>
                <a:lnTo>
                  <a:pt x="6419933" y="6340050"/>
                </a:lnTo>
                <a:lnTo>
                  <a:pt x="6419933" y="6352476"/>
                </a:lnTo>
                <a:lnTo>
                  <a:pt x="6422246" y="6352476"/>
                </a:lnTo>
                <a:lnTo>
                  <a:pt x="6422246" y="6340050"/>
                </a:lnTo>
                <a:lnTo>
                  <a:pt x="6426565" y="6340050"/>
                </a:lnTo>
                <a:lnTo>
                  <a:pt x="6426565" y="6337997"/>
                </a:lnTo>
                <a:close/>
                <a:moveTo>
                  <a:pt x="6342867" y="6134387"/>
                </a:moveTo>
                <a:lnTo>
                  <a:pt x="6408313" y="6199833"/>
                </a:lnTo>
                <a:lnTo>
                  <a:pt x="6408313" y="6134387"/>
                </a:lnTo>
                <a:close/>
                <a:moveTo>
                  <a:pt x="6219247" y="6134387"/>
                </a:moveTo>
                <a:lnTo>
                  <a:pt x="6401042" y="6316182"/>
                </a:lnTo>
                <a:lnTo>
                  <a:pt x="6401042" y="6255052"/>
                </a:lnTo>
                <a:lnTo>
                  <a:pt x="6280369" y="6134387"/>
                </a:lnTo>
                <a:close/>
                <a:moveTo>
                  <a:pt x="5991199" y="5942692"/>
                </a:moveTo>
                <a:lnTo>
                  <a:pt x="6093258" y="5942692"/>
                </a:lnTo>
                <a:cubicBezTo>
                  <a:pt x="6112047" y="5942692"/>
                  <a:pt x="6127278" y="5957932"/>
                  <a:pt x="6127278" y="5976730"/>
                </a:cubicBezTo>
                <a:cubicBezTo>
                  <a:pt x="6127278" y="5995528"/>
                  <a:pt x="6112047" y="6010769"/>
                  <a:pt x="6093258" y="6010769"/>
                </a:cubicBezTo>
                <a:lnTo>
                  <a:pt x="5997037" y="6010769"/>
                </a:lnTo>
                <a:lnTo>
                  <a:pt x="5991199" y="6004917"/>
                </a:lnTo>
                <a:close/>
                <a:moveTo>
                  <a:pt x="6182888" y="5901690"/>
                </a:moveTo>
                <a:lnTo>
                  <a:pt x="6182888" y="6119844"/>
                </a:lnTo>
                <a:cubicBezTo>
                  <a:pt x="6243118" y="6119844"/>
                  <a:pt x="6291949" y="6071029"/>
                  <a:pt x="6291967" y="6010798"/>
                </a:cubicBezTo>
                <a:cubicBezTo>
                  <a:pt x="6291982" y="6071029"/>
                  <a:pt x="6340812" y="6119844"/>
                  <a:pt x="6401042" y="6119844"/>
                </a:cubicBezTo>
                <a:lnTo>
                  <a:pt x="6401042" y="5901690"/>
                </a:lnTo>
                <a:cubicBezTo>
                  <a:pt x="6340812" y="5901690"/>
                  <a:pt x="6291982" y="5950505"/>
                  <a:pt x="6291967" y="6010735"/>
                </a:cubicBezTo>
                <a:cubicBezTo>
                  <a:pt x="6291949" y="5950505"/>
                  <a:pt x="6243118" y="5901690"/>
                  <a:pt x="6182888" y="5901690"/>
                </a:cubicBezTo>
                <a:close/>
                <a:moveTo>
                  <a:pt x="0" y="0"/>
                </a:moveTo>
                <a:lnTo>
                  <a:pt x="19050" y="0"/>
                </a:lnTo>
                <a:lnTo>
                  <a:pt x="6842332" y="0"/>
                </a:lnTo>
                <a:lnTo>
                  <a:pt x="6861382" y="0"/>
                </a:lnTo>
                <a:lnTo>
                  <a:pt x="6861382" y="6857999"/>
                </a:lnTo>
                <a:lnTo>
                  <a:pt x="6842332" y="6838906"/>
                </a:lnTo>
                <a:lnTo>
                  <a:pt x="6842332" y="6857999"/>
                </a:lnTo>
                <a:lnTo>
                  <a:pt x="6338029" y="6352541"/>
                </a:lnTo>
                <a:lnTo>
                  <a:pt x="6371955" y="6352541"/>
                </a:lnTo>
                <a:lnTo>
                  <a:pt x="6190160" y="6170746"/>
                </a:lnTo>
                <a:lnTo>
                  <a:pt x="6190160" y="6204334"/>
                </a:lnTo>
                <a:lnTo>
                  <a:pt x="6168345" y="6182469"/>
                </a:lnTo>
                <a:lnTo>
                  <a:pt x="6168345" y="6134387"/>
                </a:lnTo>
                <a:lnTo>
                  <a:pt x="6120373" y="6134387"/>
                </a:lnTo>
                <a:lnTo>
                  <a:pt x="6037942" y="6051767"/>
                </a:lnTo>
                <a:lnTo>
                  <a:pt x="6093258" y="6051767"/>
                </a:lnTo>
                <a:cubicBezTo>
                  <a:pt x="6095546" y="6051767"/>
                  <a:pt x="6097804" y="6051767"/>
                  <a:pt x="6100063" y="6051427"/>
                </a:cubicBezTo>
                <a:cubicBezTo>
                  <a:pt x="6141268" y="6047766"/>
                  <a:pt x="6171705" y="6011372"/>
                  <a:pt x="6168047" y="5970144"/>
                </a:cubicBezTo>
                <a:cubicBezTo>
                  <a:pt x="6164835" y="5933990"/>
                  <a:pt x="6136196" y="5905334"/>
                  <a:pt x="6100063" y="5902123"/>
                </a:cubicBezTo>
                <a:lnTo>
                  <a:pt x="6100063" y="5902030"/>
                </a:lnTo>
                <a:cubicBezTo>
                  <a:pt x="6097804" y="5901817"/>
                  <a:pt x="6095546" y="5901690"/>
                  <a:pt x="6093258" y="5901690"/>
                </a:cubicBezTo>
                <a:lnTo>
                  <a:pt x="5950191" y="5901690"/>
                </a:lnTo>
                <a:lnTo>
                  <a:pt x="5950191" y="5963815"/>
                </a:lnTo>
                <a:close/>
              </a:path>
            </a:pathLst>
          </a:custGeom>
          <a:solidFill>
            <a:schemeClr val="bg1">
              <a:lumMod val="75000"/>
            </a:schemeClr>
          </a:solidFill>
        </p:spPr>
        <p:txBody>
          <a:bodyPr wrap="square" anchor="ctr">
            <a:noAutofit/>
          </a:bodyPr>
          <a:lstStyle>
            <a:lvl1pPr algn="ctr">
              <a:defRPr>
                <a:latin typeface="Aptos" panose="020B0004020202020204" pitchFamily="34" charset="0"/>
              </a:defRPr>
            </a:lvl1pPr>
          </a:lstStyle>
          <a:p>
            <a:endParaRPr lang="en-US"/>
          </a:p>
        </p:txBody>
      </p:sp>
      <p:sp>
        <p:nvSpPr>
          <p:cNvPr id="5" name="Title 1">
            <a:extLst>
              <a:ext uri="{FF2B5EF4-FFF2-40B4-BE49-F238E27FC236}">
                <a16:creationId xmlns:a16="http://schemas.microsoft.com/office/drawing/2014/main" id="{72CC28F0-1F59-D5A7-F5F2-156B4479D0FF}"/>
              </a:ext>
            </a:extLst>
          </p:cNvPr>
          <p:cNvSpPr>
            <a:spLocks noGrp="1"/>
          </p:cNvSpPr>
          <p:nvPr>
            <p:ph type="ctrTitle" hasCustomPrompt="1"/>
          </p:nvPr>
        </p:nvSpPr>
        <p:spPr>
          <a:xfrm>
            <a:off x="457201" y="2050676"/>
            <a:ext cx="5641848" cy="2437590"/>
          </a:xfrm>
          <a:prstGeom prst="rect">
            <a:avLst/>
          </a:prstGeom>
        </p:spPr>
        <p:txBody>
          <a:bodyPr lIns="0" tIns="0" rIns="0" bIns="0" anchor="b" anchorCtr="0">
            <a:noAutofit/>
          </a:bodyPr>
          <a:lstStyle>
            <a:lvl1pPr algn="l">
              <a:lnSpc>
                <a:spcPct val="80000"/>
              </a:lnSpc>
              <a:defRPr sz="6000" b="1" cap="none" baseline="0">
                <a:solidFill>
                  <a:schemeClr val="accent3"/>
                </a:solidFill>
                <a:latin typeface="Aptos" panose="020B0004020202020204" pitchFamily="34" charset="0"/>
                <a:ea typeface="Helvetica Neue" panose="02000503000000020004" pitchFamily="2" charset="0"/>
                <a:cs typeface="Helvetica Neue" panose="02000503000000020004" pitchFamily="2" charset="0"/>
              </a:defRPr>
            </a:lvl1pPr>
          </a:lstStyle>
          <a:p>
            <a:r>
              <a:rPr lang="en-US"/>
              <a:t>Divider Slide</a:t>
            </a:r>
          </a:p>
        </p:txBody>
      </p:sp>
      <p:sp>
        <p:nvSpPr>
          <p:cNvPr id="6" name="Subtitle 2">
            <a:extLst>
              <a:ext uri="{FF2B5EF4-FFF2-40B4-BE49-F238E27FC236}">
                <a16:creationId xmlns:a16="http://schemas.microsoft.com/office/drawing/2014/main" id="{75246D4D-075F-971F-FFBB-D28FC2ED2247}"/>
              </a:ext>
            </a:extLst>
          </p:cNvPr>
          <p:cNvSpPr>
            <a:spLocks noGrp="1"/>
          </p:cNvSpPr>
          <p:nvPr>
            <p:ph type="subTitle" idx="1" hasCustomPrompt="1"/>
          </p:nvPr>
        </p:nvSpPr>
        <p:spPr>
          <a:xfrm>
            <a:off x="457201" y="4733992"/>
            <a:ext cx="5641848" cy="369332"/>
          </a:xfrm>
          <a:prstGeom prst="rect">
            <a:avLst/>
          </a:prstGeom>
        </p:spPr>
        <p:txBody>
          <a:bodyPr lIns="0" tIns="0" rIns="0" bIns="0">
            <a:spAutoFit/>
          </a:bodyPr>
          <a:lstStyle>
            <a:lvl1pPr marL="0" indent="0" algn="l">
              <a:lnSpc>
                <a:spcPct val="100000"/>
              </a:lnSpc>
              <a:spcBef>
                <a:spcPts val="0"/>
              </a:spcBef>
              <a:buNone/>
              <a:defRPr sz="240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pic>
        <p:nvPicPr>
          <p:cNvPr id="2" name="Graphic 1">
            <a:extLst>
              <a:ext uri="{FF2B5EF4-FFF2-40B4-BE49-F238E27FC236}">
                <a16:creationId xmlns:a16="http://schemas.microsoft.com/office/drawing/2014/main" id="{DC430041-25E3-077C-8F19-1AA6E7F3DE3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80809" y="5904484"/>
            <a:ext cx="500329" cy="448056"/>
          </a:xfrm>
          <a:prstGeom prst="rect">
            <a:avLst/>
          </a:prstGeom>
        </p:spPr>
      </p:pic>
    </p:spTree>
    <p:extLst>
      <p:ext uri="{BB962C8B-B14F-4D97-AF65-F5344CB8AC3E}">
        <p14:creationId xmlns:p14="http://schemas.microsoft.com/office/powerpoint/2010/main" val="1592423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Tangerine) - With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053A54-65D4-918C-3E33-3CB4F77ECB38}"/>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3ADA5767-C946-6E2D-DC31-D798CC3ABAD5}"/>
              </a:ext>
            </a:extLst>
          </p:cNvPr>
          <p:cNvSpPr/>
          <p:nvPr userDrawn="1"/>
        </p:nvSpPr>
        <p:spPr>
          <a:xfrm>
            <a:off x="0" y="0"/>
            <a:ext cx="12192000" cy="6858000"/>
          </a:xfrm>
          <a:prstGeom prst="rect">
            <a:avLst/>
          </a:prstGeom>
          <a:gradFill flip="none" rotWithShape="1">
            <a:gsLst>
              <a:gs pos="32000">
                <a:srgbClr val="451409">
                  <a:alpha val="20000"/>
                </a:srgbClr>
              </a:gs>
              <a:gs pos="100000">
                <a:srgbClr val="4514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31" name="Picture Placeholder 30">
            <a:extLst>
              <a:ext uri="{FF2B5EF4-FFF2-40B4-BE49-F238E27FC236}">
                <a16:creationId xmlns:a16="http://schemas.microsoft.com/office/drawing/2014/main" id="{E9EBC814-E842-E314-ABA6-9362784DDD2A}"/>
              </a:ext>
            </a:extLst>
          </p:cNvPr>
          <p:cNvSpPr>
            <a:spLocks noGrp="1" noChangeAspect="1"/>
          </p:cNvSpPr>
          <p:nvPr>
            <p:ph type="pic" sz="quarter" idx="10"/>
          </p:nvPr>
        </p:nvSpPr>
        <p:spPr>
          <a:xfrm>
            <a:off x="6881242" y="-4763"/>
            <a:ext cx="4617721" cy="4617720"/>
          </a:xfrm>
          <a:prstGeom prst="ellipse">
            <a:avLst/>
          </a:prstGeom>
          <a:solidFill>
            <a:schemeClr val="bg1">
              <a:lumMod val="75000"/>
            </a:schemeClr>
          </a:solidFill>
        </p:spPr>
        <p:txBody>
          <a:bodyPr anchor="ctr"/>
          <a:lstStyle>
            <a:lvl1pPr algn="ctr">
              <a:defRPr>
                <a:latin typeface="Aptos" panose="020B0004020202020204" pitchFamily="34" charset="0"/>
                <a:ea typeface="Helvetica Neue" panose="02000503000000020004" pitchFamily="2" charset="0"/>
                <a:cs typeface="Helvetica Neue" panose="02000503000000020004" pitchFamily="2" charset="0"/>
              </a:defRPr>
            </a:lvl1pPr>
          </a:lstStyle>
          <a:p>
            <a:endParaRPr lang="en-US"/>
          </a:p>
        </p:txBody>
      </p:sp>
      <p:sp>
        <p:nvSpPr>
          <p:cNvPr id="32" name="Title 1">
            <a:extLst>
              <a:ext uri="{FF2B5EF4-FFF2-40B4-BE49-F238E27FC236}">
                <a16:creationId xmlns:a16="http://schemas.microsoft.com/office/drawing/2014/main" id="{F015C149-D06E-73E6-8AA6-50D2BA36AAC9}"/>
              </a:ext>
            </a:extLst>
          </p:cNvPr>
          <p:cNvSpPr>
            <a:spLocks noGrp="1"/>
          </p:cNvSpPr>
          <p:nvPr>
            <p:ph type="ctrTitle" hasCustomPrompt="1"/>
          </p:nvPr>
        </p:nvSpPr>
        <p:spPr>
          <a:xfrm>
            <a:off x="457201" y="2050676"/>
            <a:ext cx="5641848" cy="2437590"/>
          </a:xfrm>
          <a:prstGeom prst="rect">
            <a:avLst/>
          </a:prstGeom>
        </p:spPr>
        <p:txBody>
          <a:bodyPr lIns="0" tIns="0" rIns="0" bIns="0" anchor="b" anchorCtr="0">
            <a:noAutofit/>
          </a:bodyPr>
          <a:lstStyle>
            <a:lvl1pPr algn="l">
              <a:lnSpc>
                <a:spcPct val="80000"/>
              </a:lnSpc>
              <a:defRPr sz="6000" b="1" cap="none" baseline="0">
                <a:solidFill>
                  <a:schemeClr val="accent5"/>
                </a:solidFill>
                <a:latin typeface="Aptos" panose="020B0004020202020204" pitchFamily="34" charset="0"/>
                <a:ea typeface="Helvetica Neue" panose="02000503000000020004" pitchFamily="2" charset="0"/>
                <a:cs typeface="Helvetica Neue" panose="02000503000000020004" pitchFamily="2" charset="0"/>
              </a:defRPr>
            </a:lvl1pPr>
          </a:lstStyle>
          <a:p>
            <a:r>
              <a:rPr lang="en-US"/>
              <a:t>Divider Slide</a:t>
            </a:r>
          </a:p>
        </p:txBody>
      </p:sp>
      <p:sp>
        <p:nvSpPr>
          <p:cNvPr id="33" name="Subtitle 2">
            <a:extLst>
              <a:ext uri="{FF2B5EF4-FFF2-40B4-BE49-F238E27FC236}">
                <a16:creationId xmlns:a16="http://schemas.microsoft.com/office/drawing/2014/main" id="{7F9601E6-F32E-D8EE-07CF-2AB101FE2DEE}"/>
              </a:ext>
            </a:extLst>
          </p:cNvPr>
          <p:cNvSpPr>
            <a:spLocks noGrp="1"/>
          </p:cNvSpPr>
          <p:nvPr>
            <p:ph type="subTitle" idx="1" hasCustomPrompt="1"/>
          </p:nvPr>
        </p:nvSpPr>
        <p:spPr>
          <a:xfrm>
            <a:off x="457201" y="4733992"/>
            <a:ext cx="5641848" cy="369332"/>
          </a:xfrm>
          <a:prstGeom prst="rect">
            <a:avLst/>
          </a:prstGeom>
        </p:spPr>
        <p:txBody>
          <a:bodyPr lIns="0" tIns="0" rIns="0" bIns="0">
            <a:spAutoFit/>
          </a:bodyPr>
          <a:lstStyle>
            <a:lvl1pPr marL="0" indent="0" algn="l">
              <a:lnSpc>
                <a:spcPct val="100000"/>
              </a:lnSpc>
              <a:spcBef>
                <a:spcPts val="0"/>
              </a:spcBef>
              <a:buNone/>
              <a:defRPr sz="240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pic>
        <p:nvPicPr>
          <p:cNvPr id="2" name="Graphic 1">
            <a:extLst>
              <a:ext uri="{FF2B5EF4-FFF2-40B4-BE49-F238E27FC236}">
                <a16:creationId xmlns:a16="http://schemas.microsoft.com/office/drawing/2014/main" id="{03D83875-7A47-CC01-FC45-E95D89B305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80809" y="5904484"/>
            <a:ext cx="500329" cy="448056"/>
          </a:xfrm>
          <a:prstGeom prst="rect">
            <a:avLst/>
          </a:prstGeom>
        </p:spPr>
      </p:pic>
    </p:spTree>
    <p:extLst>
      <p:ext uri="{BB962C8B-B14F-4D97-AF65-F5344CB8AC3E}">
        <p14:creationId xmlns:p14="http://schemas.microsoft.com/office/powerpoint/2010/main" val="1016214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37DBFB-9044-4214-B7EB-9B705C38928C}" type="datetimeFigureOut">
              <a:rPr lang="en-US" smtClean="0"/>
              <a:t>7/21/2025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A79FE-3715-40C8-BF49-5F1B5C993565}" type="slidenum">
              <a:rPr lang="en-US" smtClean="0"/>
              <a:t>‹#›</a:t>
            </a:fld>
            <a:endParaRPr lang="en-US" dirty="0"/>
          </a:p>
        </p:txBody>
      </p:sp>
      <p:sp>
        <p:nvSpPr>
          <p:cNvPr id="7" name="TextBox 6">
            <a:extLst>
              <a:ext uri="{FF2B5EF4-FFF2-40B4-BE49-F238E27FC236}">
                <a16:creationId xmlns:a16="http://schemas.microsoft.com/office/drawing/2014/main" id="{05F983F9-0011-29F6-9BA1-5C4864DDCD40}"/>
              </a:ext>
            </a:extLst>
          </p:cNvPr>
          <p:cNvSpPr txBox="1"/>
          <p:nvPr userDrawn="1"/>
        </p:nvSpPr>
        <p:spPr>
          <a:xfrm>
            <a:off x="9564414" y="346841"/>
            <a:ext cx="0" cy="0"/>
          </a:xfrm>
          <a:prstGeom prst="rect">
            <a:avLst/>
          </a:prstGeom>
          <a:noFill/>
        </p:spPr>
        <p:txBody>
          <a:bodyPr wrap="none" lIns="0" tIns="0" rIns="0" bIns="0" rtlCol="0">
            <a:noAutofit/>
          </a:bodyPr>
          <a:lstStyle/>
          <a:p>
            <a:pPr algn="l"/>
            <a:endParaRPr lang="en-GH" sz="1600" dirty="0" err="1">
              <a:solidFill>
                <a:schemeClr val="tx2"/>
              </a:solidFill>
            </a:endParaRPr>
          </a:p>
        </p:txBody>
      </p:sp>
      <p:sp>
        <p:nvSpPr>
          <p:cNvPr id="8" name="TextBox 7">
            <a:extLst>
              <a:ext uri="{FF2B5EF4-FFF2-40B4-BE49-F238E27FC236}">
                <a16:creationId xmlns:a16="http://schemas.microsoft.com/office/drawing/2014/main" id="{1F692E17-1FEA-231A-372E-A3BC4C2238E0}"/>
              </a:ext>
            </a:extLst>
          </p:cNvPr>
          <p:cNvSpPr txBox="1"/>
          <p:nvPr userDrawn="1"/>
        </p:nvSpPr>
        <p:spPr>
          <a:xfrm>
            <a:off x="11256579" y="525517"/>
            <a:ext cx="0" cy="0"/>
          </a:xfrm>
          <a:prstGeom prst="rect">
            <a:avLst/>
          </a:prstGeom>
          <a:noFill/>
        </p:spPr>
        <p:txBody>
          <a:bodyPr wrap="none" lIns="0" tIns="0" rIns="0" bIns="0" rtlCol="0">
            <a:noAutofit/>
          </a:bodyPr>
          <a:lstStyle/>
          <a:p>
            <a:pPr algn="l"/>
            <a:endParaRPr lang="en-GH" sz="1600" dirty="0" err="1">
              <a:solidFill>
                <a:schemeClr val="tx2"/>
              </a:solidFill>
            </a:endParaRPr>
          </a:p>
        </p:txBody>
      </p:sp>
      <p:sp>
        <p:nvSpPr>
          <p:cNvPr id="9" name="TextBox 8">
            <a:extLst>
              <a:ext uri="{FF2B5EF4-FFF2-40B4-BE49-F238E27FC236}">
                <a16:creationId xmlns:a16="http://schemas.microsoft.com/office/drawing/2014/main" id="{62339A4A-8BCA-1FCE-36D6-4126941AA0CE}"/>
              </a:ext>
            </a:extLst>
          </p:cNvPr>
          <p:cNvSpPr txBox="1"/>
          <p:nvPr userDrawn="1"/>
        </p:nvSpPr>
        <p:spPr>
          <a:xfrm>
            <a:off x="10720552" y="346841"/>
            <a:ext cx="0" cy="0"/>
          </a:xfrm>
          <a:prstGeom prst="rect">
            <a:avLst/>
          </a:prstGeom>
          <a:noFill/>
        </p:spPr>
        <p:txBody>
          <a:bodyPr wrap="none" lIns="0" tIns="0" rIns="0" bIns="0" rtlCol="0">
            <a:noAutofit/>
          </a:bodyPr>
          <a:lstStyle/>
          <a:p>
            <a:pPr algn="l"/>
            <a:endParaRPr lang="en-GH" sz="1600" dirty="0" err="1">
              <a:solidFill>
                <a:schemeClr val="tx2"/>
              </a:solidFill>
            </a:endParaRPr>
          </a:p>
        </p:txBody>
      </p:sp>
      <p:sp>
        <p:nvSpPr>
          <p:cNvPr id="10" name="TextBox 9">
            <a:extLst>
              <a:ext uri="{FF2B5EF4-FFF2-40B4-BE49-F238E27FC236}">
                <a16:creationId xmlns:a16="http://schemas.microsoft.com/office/drawing/2014/main" id="{397640A8-B2CA-E0F1-D531-8B04C6F9F569}"/>
              </a:ext>
            </a:extLst>
          </p:cNvPr>
          <p:cNvSpPr txBox="1"/>
          <p:nvPr userDrawn="1"/>
        </p:nvSpPr>
        <p:spPr>
          <a:xfrm>
            <a:off x="11624441" y="483476"/>
            <a:ext cx="0" cy="0"/>
          </a:xfrm>
          <a:prstGeom prst="rect">
            <a:avLst/>
          </a:prstGeom>
          <a:noFill/>
        </p:spPr>
        <p:txBody>
          <a:bodyPr wrap="none" lIns="0" tIns="0" rIns="0" bIns="0" rtlCol="0">
            <a:noAutofit/>
          </a:bodyPr>
          <a:lstStyle/>
          <a:p>
            <a:pPr algn="l"/>
            <a:endParaRPr lang="en-GH" sz="1600" dirty="0" err="1">
              <a:solidFill>
                <a:schemeClr val="tx2"/>
              </a:solidFill>
            </a:endParaRPr>
          </a:p>
        </p:txBody>
      </p:sp>
    </p:spTree>
    <p:extLst>
      <p:ext uri="{BB962C8B-B14F-4D97-AF65-F5344CB8AC3E}">
        <p14:creationId xmlns:p14="http://schemas.microsoft.com/office/powerpoint/2010/main" val="1894433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37DBFB-9044-4214-B7EB-9B705C38928C}" type="datetimeFigureOut">
              <a:rPr lang="en-US" smtClean="0"/>
              <a:t>7/21/2025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7A79FE-3715-40C8-BF49-5F1B5C993565}" type="slidenum">
              <a:rPr lang="en-US" smtClean="0"/>
              <a:t>‹#›</a:t>
            </a:fld>
            <a:endParaRPr lang="en-US"/>
          </a:p>
        </p:txBody>
      </p:sp>
    </p:spTree>
    <p:extLst>
      <p:ext uri="{BB962C8B-B14F-4D97-AF65-F5344CB8AC3E}">
        <p14:creationId xmlns:p14="http://schemas.microsoft.com/office/powerpoint/2010/main" val="982847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A37DBFB-9044-4214-B7EB-9B705C38928C}" type="datetimeFigureOut">
              <a:rPr lang="en-US" smtClean="0"/>
              <a:t>7/21/2025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7A79FE-3715-40C8-BF49-5F1B5C993565}" type="slidenum">
              <a:rPr lang="en-US" smtClean="0"/>
              <a:t>‹#›</a:t>
            </a:fld>
            <a:endParaRPr lang="en-US"/>
          </a:p>
        </p:txBody>
      </p:sp>
    </p:spTree>
    <p:extLst>
      <p:ext uri="{BB962C8B-B14F-4D97-AF65-F5344CB8AC3E}">
        <p14:creationId xmlns:p14="http://schemas.microsoft.com/office/powerpoint/2010/main" val="436738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A37DBFB-9044-4214-B7EB-9B705C38928C}" type="datetimeFigureOut">
              <a:rPr lang="en-US" smtClean="0"/>
              <a:t>7/21/2025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A79FE-3715-40C8-BF49-5F1B5C993565}" type="slidenum">
              <a:rPr lang="en-US" smtClean="0"/>
              <a:t>‹#›</a:t>
            </a:fld>
            <a:endParaRPr lang="en-US"/>
          </a:p>
        </p:txBody>
      </p:sp>
    </p:spTree>
    <p:extLst>
      <p:ext uri="{BB962C8B-B14F-4D97-AF65-F5344CB8AC3E}">
        <p14:creationId xmlns:p14="http://schemas.microsoft.com/office/powerpoint/2010/main" val="3251617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457200" y="1676402"/>
            <a:ext cx="11277600" cy="3962400"/>
          </a:xfrm>
        </p:spPr>
        <p:txBody>
          <a:bodyPr/>
          <a:lstStyle>
            <a:lvl1pPr>
              <a:defRPr>
                <a:latin typeface="Aptos" panose="020B0004020202020204" pitchFamily="34" charset="0"/>
                <a:ea typeface="Helvetica Neue" panose="02000503000000020004" pitchFamily="2" charset="0"/>
                <a:cs typeface="Helvetica Neue" panose="02000503000000020004" pitchFamily="2" charset="0"/>
              </a:defRPr>
            </a:lvl1pPr>
            <a:lvl2pPr>
              <a:defRPr>
                <a:latin typeface="Aptos" panose="020B0004020202020204" pitchFamily="34" charset="0"/>
                <a:ea typeface="Helvetica Neue" panose="02000503000000020004" pitchFamily="2" charset="0"/>
                <a:cs typeface="Helvetica Neue" panose="02000503000000020004" pitchFamily="2" charset="0"/>
              </a:defRPr>
            </a:lvl2pPr>
            <a:lvl3pPr>
              <a:defRPr>
                <a:latin typeface="Aptos" panose="020B0004020202020204" pitchFamily="34" charset="0"/>
                <a:ea typeface="Helvetica Neue" panose="02000503000000020004" pitchFamily="2" charset="0"/>
                <a:cs typeface="Helvetica Neue" panose="02000503000000020004" pitchFamily="2" charset="0"/>
              </a:defRPr>
            </a:lvl3pPr>
            <a:lvl4pPr>
              <a:defRPr>
                <a:latin typeface="Aptos" panose="020B0004020202020204" pitchFamily="34" charset="0"/>
                <a:ea typeface="Helvetica Neue" panose="02000503000000020004" pitchFamily="2" charset="0"/>
                <a:cs typeface="Helvetica Neue" panose="02000503000000020004" pitchFamily="2" charset="0"/>
              </a:defRPr>
            </a:lvl4pPr>
            <a:lvl5pPr>
              <a:defRPr>
                <a:latin typeface="Aptos" panose="020B0004020202020204" pitchFamily="34" charset="0"/>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lvl1pPr>
              <a:defRPr>
                <a:latin typeface="Aptos" panose="020B0004020202020204" pitchFamily="34" charset="0"/>
              </a:defRPr>
            </a:lvl1pPr>
          </a:lstStyle>
          <a:p>
            <a:endParaRPr lang="en-US"/>
          </a:p>
        </p:txBody>
      </p:sp>
      <p:sp>
        <p:nvSpPr>
          <p:cNvPr id="6" name="Text Placeholder 5">
            <a:extLst>
              <a:ext uri="{FF2B5EF4-FFF2-40B4-BE49-F238E27FC236}">
                <a16:creationId xmlns:a16="http://schemas.microsoft.com/office/drawing/2014/main" id="{F0EE43A6-CF4D-2CE8-51F3-76A4C2AED698}"/>
              </a:ext>
            </a:extLst>
          </p:cNvPr>
          <p:cNvSpPr>
            <a:spLocks noGrp="1"/>
          </p:cNvSpPr>
          <p:nvPr>
            <p:ph type="body" sz="quarter" idx="12" hasCustomPrompt="1"/>
          </p:nvPr>
        </p:nvSpPr>
        <p:spPr>
          <a:xfrm>
            <a:off x="457200" y="931893"/>
            <a:ext cx="11277608" cy="307777"/>
          </a:xfrm>
        </p:spPr>
        <p:txBody>
          <a:bodyPr>
            <a:spAutoFit/>
          </a:bodyPr>
          <a:lstStyle>
            <a:lvl1pPr>
              <a:defRPr sz="2000">
                <a:solidFill>
                  <a:schemeClr val="accent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Subtitle</a:t>
            </a:r>
          </a:p>
        </p:txBody>
      </p:sp>
      <p:sp>
        <p:nvSpPr>
          <p:cNvPr id="11" name="Title 10">
            <a:extLst>
              <a:ext uri="{FF2B5EF4-FFF2-40B4-BE49-F238E27FC236}">
                <a16:creationId xmlns:a16="http://schemas.microsoft.com/office/drawing/2014/main" id="{DE769CAE-CDD2-1126-CCF9-2B2E1FA0D84F}"/>
              </a:ext>
            </a:extLst>
          </p:cNvPr>
          <p:cNvSpPr>
            <a:spLocks noGrp="1"/>
          </p:cNvSpPr>
          <p:nvPr>
            <p:ph type="title"/>
          </p:nvPr>
        </p:nvSpPr>
        <p:spPr/>
        <p:txBody>
          <a:bodyPr/>
          <a:lstStyle>
            <a:lvl1pPr>
              <a:defRPr>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161506183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457200" y="1676402"/>
            <a:ext cx="11277600" cy="3962400"/>
          </a:xfrm>
        </p:spPr>
        <p:txBody>
          <a:bodyPr/>
          <a:lstStyle>
            <a:lvl1pPr>
              <a:defRPr>
                <a:latin typeface="Aptos" panose="020B0004020202020204" pitchFamily="34" charset="0"/>
                <a:ea typeface="Helvetica Neue" panose="02000503000000020004" pitchFamily="2" charset="0"/>
                <a:cs typeface="Helvetica Neue" panose="02000503000000020004" pitchFamily="2" charset="0"/>
              </a:defRPr>
            </a:lvl1pPr>
            <a:lvl2pPr>
              <a:defRPr>
                <a:latin typeface="Aptos" panose="020B0004020202020204" pitchFamily="34" charset="0"/>
                <a:ea typeface="Helvetica Neue" panose="02000503000000020004" pitchFamily="2" charset="0"/>
                <a:cs typeface="Helvetica Neue" panose="02000503000000020004" pitchFamily="2" charset="0"/>
              </a:defRPr>
            </a:lvl2pPr>
            <a:lvl3pPr>
              <a:defRPr>
                <a:latin typeface="Aptos" panose="020B0004020202020204" pitchFamily="34" charset="0"/>
                <a:ea typeface="Helvetica Neue" panose="02000503000000020004" pitchFamily="2" charset="0"/>
                <a:cs typeface="Helvetica Neue" panose="02000503000000020004" pitchFamily="2" charset="0"/>
              </a:defRPr>
            </a:lvl3pPr>
            <a:lvl4pPr>
              <a:defRPr>
                <a:latin typeface="Aptos" panose="020B0004020202020204" pitchFamily="34" charset="0"/>
                <a:ea typeface="Helvetica Neue" panose="02000503000000020004" pitchFamily="2" charset="0"/>
                <a:cs typeface="Helvetica Neue" panose="02000503000000020004" pitchFamily="2" charset="0"/>
              </a:defRPr>
            </a:lvl4pPr>
            <a:lvl5pPr>
              <a:defRPr>
                <a:latin typeface="Aptos" panose="020B0004020202020204" pitchFamily="34" charset="0"/>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lvl1pPr>
              <a:defRPr>
                <a:latin typeface="Aptos" panose="020B0004020202020204" pitchFamily="34" charset="0"/>
              </a:defRPr>
            </a:lvl1pPr>
          </a:lstStyle>
          <a:p>
            <a:endParaRPr lang="en-US"/>
          </a:p>
        </p:txBody>
      </p:sp>
      <p:sp>
        <p:nvSpPr>
          <p:cNvPr id="6" name="Text Placeholder 5">
            <a:extLst>
              <a:ext uri="{FF2B5EF4-FFF2-40B4-BE49-F238E27FC236}">
                <a16:creationId xmlns:a16="http://schemas.microsoft.com/office/drawing/2014/main" id="{F0EE43A6-CF4D-2CE8-51F3-76A4C2AED698}"/>
              </a:ext>
            </a:extLst>
          </p:cNvPr>
          <p:cNvSpPr>
            <a:spLocks noGrp="1"/>
          </p:cNvSpPr>
          <p:nvPr>
            <p:ph type="body" sz="quarter" idx="12" hasCustomPrompt="1"/>
          </p:nvPr>
        </p:nvSpPr>
        <p:spPr>
          <a:xfrm>
            <a:off x="457200" y="931893"/>
            <a:ext cx="11277608" cy="307777"/>
          </a:xfrm>
        </p:spPr>
        <p:txBody>
          <a:bodyPr>
            <a:spAutoFit/>
          </a:bodyPr>
          <a:lstStyle>
            <a:lvl1pPr>
              <a:defRPr sz="2000">
                <a:solidFill>
                  <a:schemeClr val="accent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Subtitle</a:t>
            </a:r>
          </a:p>
        </p:txBody>
      </p:sp>
      <p:sp>
        <p:nvSpPr>
          <p:cNvPr id="11" name="Title 10">
            <a:extLst>
              <a:ext uri="{FF2B5EF4-FFF2-40B4-BE49-F238E27FC236}">
                <a16:creationId xmlns:a16="http://schemas.microsoft.com/office/drawing/2014/main" id="{DE769CAE-CDD2-1126-CCF9-2B2E1FA0D84F}"/>
              </a:ext>
            </a:extLst>
          </p:cNvPr>
          <p:cNvSpPr>
            <a:spLocks noGrp="1"/>
          </p:cNvSpPr>
          <p:nvPr>
            <p:ph type="title"/>
          </p:nvPr>
        </p:nvSpPr>
        <p:spPr/>
        <p:txBody>
          <a:bodyPr/>
          <a:lstStyle>
            <a:lvl1pPr>
              <a:defRPr>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237899845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a:latin typeface="Aptos" panose="020B0004020202020204" pitchFamily="34" charset="0"/>
              </a:defRPr>
            </a:lvl1pPr>
          </a:lstStyle>
          <a:p>
            <a:r>
              <a:rPr lang="en-US"/>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Aptos" panose="020B0004020202020204" pitchFamily="34" charset="0"/>
              </a:defRPr>
            </a:lvl1pPr>
          </a:lstStyle>
          <a:p>
            <a:endParaRPr lang="en-US"/>
          </a:p>
        </p:txBody>
      </p:sp>
      <p:sp>
        <p:nvSpPr>
          <p:cNvPr id="3" name="Text Placeholder 5">
            <a:extLst>
              <a:ext uri="{FF2B5EF4-FFF2-40B4-BE49-F238E27FC236}">
                <a16:creationId xmlns:a16="http://schemas.microsoft.com/office/drawing/2014/main" id="{7E7B34F8-F646-D130-3B51-0E8589617175}"/>
              </a:ext>
            </a:extLst>
          </p:cNvPr>
          <p:cNvSpPr>
            <a:spLocks noGrp="1"/>
          </p:cNvSpPr>
          <p:nvPr>
            <p:ph type="body" sz="quarter" idx="12" hasCustomPrompt="1"/>
          </p:nvPr>
        </p:nvSpPr>
        <p:spPr>
          <a:xfrm>
            <a:off x="457200" y="931893"/>
            <a:ext cx="11277608" cy="307777"/>
          </a:xfrm>
        </p:spPr>
        <p:txBody>
          <a:bodyPr>
            <a:spAutoFit/>
          </a:bodyPr>
          <a:lstStyle>
            <a:lvl1pPr>
              <a:defRPr sz="2000">
                <a:solidFill>
                  <a:schemeClr val="accent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Subtitle</a:t>
            </a:r>
          </a:p>
        </p:txBody>
      </p:sp>
    </p:spTree>
    <p:extLst>
      <p:ext uri="{BB962C8B-B14F-4D97-AF65-F5344CB8AC3E}">
        <p14:creationId xmlns:p14="http://schemas.microsoft.com/office/powerpoint/2010/main" val="1843112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1 - Tangerine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EC3DFB-4D75-28AB-2549-F9A4DB642B7E}"/>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5" name="Picture Placeholder 14">
            <a:extLst>
              <a:ext uri="{FF2B5EF4-FFF2-40B4-BE49-F238E27FC236}">
                <a16:creationId xmlns:a16="http://schemas.microsoft.com/office/drawing/2014/main" id="{6A4DF40A-7A0D-832B-452B-2C85C90B42DF}"/>
              </a:ext>
            </a:extLst>
          </p:cNvPr>
          <p:cNvSpPr>
            <a:spLocks noGrp="1"/>
          </p:cNvSpPr>
          <p:nvPr>
            <p:ph type="pic" sz="quarter" idx="13"/>
          </p:nvPr>
        </p:nvSpPr>
        <p:spPr>
          <a:xfrm>
            <a:off x="1" y="2"/>
            <a:ext cx="9270998" cy="6857999"/>
          </a:xfrm>
          <a:custGeom>
            <a:avLst/>
            <a:gdLst>
              <a:gd name="connsiteX0" fmla="*/ 4085461 w 9270998"/>
              <a:gd name="connsiteY0" fmla="*/ 5153279 h 6857999"/>
              <a:gd name="connsiteX1" fmla="*/ 5803995 w 9270998"/>
              <a:gd name="connsiteY1" fmla="*/ 6704111 h 6857999"/>
              <a:gd name="connsiteX2" fmla="*/ 5811766 w 9270998"/>
              <a:gd name="connsiteY2" fmla="*/ 6857999 h 6857999"/>
              <a:gd name="connsiteX3" fmla="*/ 2359154 w 9270998"/>
              <a:gd name="connsiteY3" fmla="*/ 6857999 h 6857999"/>
              <a:gd name="connsiteX4" fmla="*/ 2366925 w 9270998"/>
              <a:gd name="connsiteY4" fmla="*/ 6704111 h 6857999"/>
              <a:gd name="connsiteX5" fmla="*/ 4085461 w 9270998"/>
              <a:gd name="connsiteY5" fmla="*/ 5153279 h 6857999"/>
              <a:gd name="connsiteX6" fmla="*/ 630553 w 9270998"/>
              <a:gd name="connsiteY6" fmla="*/ 5153279 h 6857999"/>
              <a:gd name="connsiteX7" fmla="*/ 2349088 w 9270998"/>
              <a:gd name="connsiteY7" fmla="*/ 6704111 h 6857999"/>
              <a:gd name="connsiteX8" fmla="*/ 2356859 w 9270998"/>
              <a:gd name="connsiteY8" fmla="*/ 6857999 h 6857999"/>
              <a:gd name="connsiteX9" fmla="*/ 0 w 9270998"/>
              <a:gd name="connsiteY9" fmla="*/ 6857999 h 6857999"/>
              <a:gd name="connsiteX10" fmla="*/ 0 w 9270998"/>
              <a:gd name="connsiteY10" fmla="*/ 5273714 h 6857999"/>
              <a:gd name="connsiteX11" fmla="*/ 116861 w 9270998"/>
              <a:gd name="connsiteY11" fmla="*/ 5230942 h 6857999"/>
              <a:gd name="connsiteX12" fmla="*/ 630553 w 9270998"/>
              <a:gd name="connsiteY12" fmla="*/ 5153279 h 6857999"/>
              <a:gd name="connsiteX13" fmla="*/ 2359477 w 9270998"/>
              <a:gd name="connsiteY13" fmla="*/ 0 h 6857999"/>
              <a:gd name="connsiteX14" fmla="*/ 5811447 w 9270998"/>
              <a:gd name="connsiteY14" fmla="*/ 0 h 6857999"/>
              <a:gd name="connsiteX15" fmla="*/ 5803996 w 9270998"/>
              <a:gd name="connsiteY15" fmla="*/ 147540 h 6857999"/>
              <a:gd name="connsiteX16" fmla="*/ 4251185 w 9270998"/>
              <a:gd name="connsiteY16" fmla="*/ 1690525 h 6857999"/>
              <a:gd name="connsiteX17" fmla="*/ 4085463 w 9270998"/>
              <a:gd name="connsiteY17" fmla="*/ 1698372 h 6857999"/>
              <a:gd name="connsiteX18" fmla="*/ 4262082 w 9270998"/>
              <a:gd name="connsiteY18" fmla="*/ 1707290 h 6857999"/>
              <a:gd name="connsiteX19" fmla="*/ 5805068 w 9270998"/>
              <a:gd name="connsiteY19" fmla="*/ 3260101 h 6857999"/>
              <a:gd name="connsiteX20" fmla="*/ 5811377 w 9270998"/>
              <a:gd name="connsiteY20" fmla="*/ 3393366 h 6857999"/>
              <a:gd name="connsiteX21" fmla="*/ 5818673 w 9270998"/>
              <a:gd name="connsiteY21" fmla="*/ 3248878 h 6857999"/>
              <a:gd name="connsiteX22" fmla="*/ 7540368 w 9270998"/>
              <a:gd name="connsiteY22" fmla="*/ 1695196 h 6857999"/>
              <a:gd name="connsiteX23" fmla="*/ 9270998 w 9270998"/>
              <a:gd name="connsiteY23" fmla="*/ 3425825 h 6857999"/>
              <a:gd name="connsiteX24" fmla="*/ 7717315 w 9270998"/>
              <a:gd name="connsiteY24" fmla="*/ 5147520 h 6857999"/>
              <a:gd name="connsiteX25" fmla="*/ 7572828 w 9270998"/>
              <a:gd name="connsiteY25" fmla="*/ 5154816 h 6857999"/>
              <a:gd name="connsiteX26" fmla="*/ 7706092 w 9270998"/>
              <a:gd name="connsiteY26" fmla="*/ 5161126 h 6857999"/>
              <a:gd name="connsiteX27" fmla="*/ 9258903 w 9270998"/>
              <a:gd name="connsiteY27" fmla="*/ 6704111 h 6857999"/>
              <a:gd name="connsiteX28" fmla="*/ 9266674 w 9270998"/>
              <a:gd name="connsiteY28" fmla="*/ 6857999 h 6857999"/>
              <a:gd name="connsiteX29" fmla="*/ 5814062 w 9270998"/>
              <a:gd name="connsiteY29" fmla="*/ 6857999 h 6857999"/>
              <a:gd name="connsiteX30" fmla="*/ 5821833 w 9270998"/>
              <a:gd name="connsiteY30" fmla="*/ 6704111 h 6857999"/>
              <a:gd name="connsiteX31" fmla="*/ 7374644 w 9270998"/>
              <a:gd name="connsiteY31" fmla="*/ 5161126 h 6857999"/>
              <a:gd name="connsiteX32" fmla="*/ 7506830 w 9270998"/>
              <a:gd name="connsiteY32" fmla="*/ 5154867 h 6857999"/>
              <a:gd name="connsiteX33" fmla="*/ 7374340 w 9270998"/>
              <a:gd name="connsiteY33" fmla="*/ 5148594 h 6857999"/>
              <a:gd name="connsiteX34" fmla="*/ 5818673 w 9270998"/>
              <a:gd name="connsiteY34" fmla="*/ 3602772 h 6857999"/>
              <a:gd name="connsiteX35" fmla="*/ 5811326 w 9270998"/>
              <a:gd name="connsiteY35" fmla="*/ 3457272 h 6857999"/>
              <a:gd name="connsiteX36" fmla="*/ 5803996 w 9270998"/>
              <a:gd name="connsiteY36" fmla="*/ 3602447 h 6857999"/>
              <a:gd name="connsiteX37" fmla="*/ 4085461 w 9270998"/>
              <a:gd name="connsiteY37" fmla="*/ 5153279 h 6857999"/>
              <a:gd name="connsiteX38" fmla="*/ 2366926 w 9270998"/>
              <a:gd name="connsiteY38" fmla="*/ 3602447 h 6857999"/>
              <a:gd name="connsiteX39" fmla="*/ 2358007 w 9270998"/>
              <a:gd name="connsiteY39" fmla="*/ 3425835 h 6857999"/>
              <a:gd name="connsiteX40" fmla="*/ 2349089 w 9270998"/>
              <a:gd name="connsiteY40" fmla="*/ 3602447 h 6857999"/>
              <a:gd name="connsiteX41" fmla="*/ 630554 w 9270998"/>
              <a:gd name="connsiteY41" fmla="*/ 5153279 h 6857999"/>
              <a:gd name="connsiteX42" fmla="*/ 116862 w 9270998"/>
              <a:gd name="connsiteY42" fmla="*/ 5075616 h 6857999"/>
              <a:gd name="connsiteX43" fmla="*/ 1 w 9270998"/>
              <a:gd name="connsiteY43" fmla="*/ 5032845 h 6857999"/>
              <a:gd name="connsiteX44" fmla="*/ 1 w 9270998"/>
              <a:gd name="connsiteY44" fmla="*/ 1818807 h 6857999"/>
              <a:gd name="connsiteX45" fmla="*/ 116862 w 9270998"/>
              <a:gd name="connsiteY45" fmla="*/ 1776035 h 6857999"/>
              <a:gd name="connsiteX46" fmla="*/ 630554 w 9270998"/>
              <a:gd name="connsiteY46" fmla="*/ 1698372 h 6857999"/>
              <a:gd name="connsiteX47" fmla="*/ 2349089 w 9270998"/>
              <a:gd name="connsiteY47" fmla="*/ 3249203 h 6857999"/>
              <a:gd name="connsiteX48" fmla="*/ 2358007 w 9270998"/>
              <a:gd name="connsiteY48" fmla="*/ 3425816 h 6857999"/>
              <a:gd name="connsiteX49" fmla="*/ 2366926 w 9270998"/>
              <a:gd name="connsiteY49" fmla="*/ 3249203 h 6857999"/>
              <a:gd name="connsiteX50" fmla="*/ 3908838 w 9270998"/>
              <a:gd name="connsiteY50" fmla="*/ 1707290 h 6857999"/>
              <a:gd name="connsiteX51" fmla="*/ 4085460 w 9270998"/>
              <a:gd name="connsiteY51" fmla="*/ 1698372 h 6857999"/>
              <a:gd name="connsiteX52" fmla="*/ 3919738 w 9270998"/>
              <a:gd name="connsiteY52" fmla="*/ 1690525 h 6857999"/>
              <a:gd name="connsiteX53" fmla="*/ 2366927 w 9270998"/>
              <a:gd name="connsiteY53" fmla="*/ 147540 h 6857999"/>
              <a:gd name="connsiteX54" fmla="*/ 1 w 9270998"/>
              <a:gd name="connsiteY54" fmla="*/ 0 h 6857999"/>
              <a:gd name="connsiteX55" fmla="*/ 2356540 w 9270998"/>
              <a:gd name="connsiteY55" fmla="*/ 0 h 6857999"/>
              <a:gd name="connsiteX56" fmla="*/ 2349088 w 9270998"/>
              <a:gd name="connsiteY56" fmla="*/ 147540 h 6857999"/>
              <a:gd name="connsiteX57" fmla="*/ 630554 w 9270998"/>
              <a:gd name="connsiteY57" fmla="*/ 1698372 h 6857999"/>
              <a:gd name="connsiteX58" fmla="*/ 116862 w 9270998"/>
              <a:gd name="connsiteY58" fmla="*/ 1620709 h 6857999"/>
              <a:gd name="connsiteX59" fmla="*/ 1 w 9270998"/>
              <a:gd name="connsiteY59" fmla="*/ 157793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70998" h="6857999">
                <a:moveTo>
                  <a:pt x="4085461" y="5153279"/>
                </a:moveTo>
                <a:cubicBezTo>
                  <a:pt x="4979879" y="5153279"/>
                  <a:pt x="5715533" y="5833031"/>
                  <a:pt x="5803995" y="6704111"/>
                </a:cubicBezTo>
                <a:lnTo>
                  <a:pt x="5811766" y="6857999"/>
                </a:lnTo>
                <a:lnTo>
                  <a:pt x="2359154" y="6857999"/>
                </a:lnTo>
                <a:lnTo>
                  <a:pt x="2366925" y="6704111"/>
                </a:lnTo>
                <a:cubicBezTo>
                  <a:pt x="2455389" y="5833031"/>
                  <a:pt x="3191041" y="5153279"/>
                  <a:pt x="4085461" y="5153279"/>
                </a:cubicBezTo>
                <a:close/>
                <a:moveTo>
                  <a:pt x="630553" y="5153279"/>
                </a:moveTo>
                <a:cubicBezTo>
                  <a:pt x="1524972" y="5153279"/>
                  <a:pt x="2260626" y="5833031"/>
                  <a:pt x="2349088" y="6704111"/>
                </a:cubicBezTo>
                <a:lnTo>
                  <a:pt x="2356859" y="6857999"/>
                </a:lnTo>
                <a:lnTo>
                  <a:pt x="0" y="6857999"/>
                </a:lnTo>
                <a:lnTo>
                  <a:pt x="0" y="5273714"/>
                </a:lnTo>
                <a:lnTo>
                  <a:pt x="116861" y="5230942"/>
                </a:lnTo>
                <a:cubicBezTo>
                  <a:pt x="279136" y="5180469"/>
                  <a:pt x="451669" y="5153279"/>
                  <a:pt x="630553" y="5153279"/>
                </a:cubicBezTo>
                <a:close/>
                <a:moveTo>
                  <a:pt x="2359477" y="0"/>
                </a:moveTo>
                <a:lnTo>
                  <a:pt x="5811447" y="0"/>
                </a:lnTo>
                <a:lnTo>
                  <a:pt x="5803996" y="147540"/>
                </a:lnTo>
                <a:cubicBezTo>
                  <a:pt x="5721063" y="964177"/>
                  <a:pt x="5069309" y="1612655"/>
                  <a:pt x="4251185" y="1690525"/>
                </a:cubicBezTo>
                <a:lnTo>
                  <a:pt x="4085463" y="1698372"/>
                </a:lnTo>
                <a:lnTo>
                  <a:pt x="4262082" y="1707290"/>
                </a:lnTo>
                <a:cubicBezTo>
                  <a:pt x="5078719" y="1790224"/>
                  <a:pt x="5727198" y="2441978"/>
                  <a:pt x="5805068" y="3260101"/>
                </a:cubicBezTo>
                <a:lnTo>
                  <a:pt x="5811377" y="3393366"/>
                </a:lnTo>
                <a:lnTo>
                  <a:pt x="5818673" y="3248878"/>
                </a:lnTo>
                <a:cubicBezTo>
                  <a:pt x="5907299" y="2376197"/>
                  <a:pt x="6644305" y="1695196"/>
                  <a:pt x="7540368" y="1695196"/>
                </a:cubicBezTo>
                <a:cubicBezTo>
                  <a:pt x="8496169" y="1695196"/>
                  <a:pt x="9270998" y="2470024"/>
                  <a:pt x="9270998" y="3425825"/>
                </a:cubicBezTo>
                <a:cubicBezTo>
                  <a:pt x="9270998" y="4321889"/>
                  <a:pt x="8589996" y="5058895"/>
                  <a:pt x="7717315" y="5147520"/>
                </a:cubicBezTo>
                <a:lnTo>
                  <a:pt x="7572828" y="5154816"/>
                </a:lnTo>
                <a:lnTo>
                  <a:pt x="7706092" y="5161126"/>
                </a:lnTo>
                <a:cubicBezTo>
                  <a:pt x="8524216" y="5238996"/>
                  <a:pt x="9175969" y="5887474"/>
                  <a:pt x="9258903" y="6704111"/>
                </a:cubicBezTo>
                <a:lnTo>
                  <a:pt x="9266674" y="6857999"/>
                </a:lnTo>
                <a:lnTo>
                  <a:pt x="5814062" y="6857999"/>
                </a:lnTo>
                <a:lnTo>
                  <a:pt x="5821833" y="6704111"/>
                </a:lnTo>
                <a:cubicBezTo>
                  <a:pt x="5904767" y="5887474"/>
                  <a:pt x="6556521" y="5238996"/>
                  <a:pt x="7374644" y="5161126"/>
                </a:cubicBezTo>
                <a:lnTo>
                  <a:pt x="7506830" y="5154867"/>
                </a:lnTo>
                <a:lnTo>
                  <a:pt x="7374340" y="5148594"/>
                </a:lnTo>
                <a:cubicBezTo>
                  <a:pt x="6554712" y="5070581"/>
                  <a:pt x="5901760" y="4420911"/>
                  <a:pt x="5818673" y="3602772"/>
                </a:cubicBezTo>
                <a:lnTo>
                  <a:pt x="5811326" y="3457272"/>
                </a:lnTo>
                <a:lnTo>
                  <a:pt x="5803996" y="3602447"/>
                </a:lnTo>
                <a:cubicBezTo>
                  <a:pt x="5715533" y="4473527"/>
                  <a:pt x="4979879" y="5153279"/>
                  <a:pt x="4085461" y="5153279"/>
                </a:cubicBezTo>
                <a:cubicBezTo>
                  <a:pt x="3191042" y="5153279"/>
                  <a:pt x="2455389" y="4473527"/>
                  <a:pt x="2366926" y="3602447"/>
                </a:cubicBezTo>
                <a:lnTo>
                  <a:pt x="2358007" y="3425835"/>
                </a:lnTo>
                <a:lnTo>
                  <a:pt x="2349089" y="3602447"/>
                </a:lnTo>
                <a:cubicBezTo>
                  <a:pt x="2260626" y="4473527"/>
                  <a:pt x="1524973" y="5153279"/>
                  <a:pt x="630554" y="5153279"/>
                </a:cubicBezTo>
                <a:cubicBezTo>
                  <a:pt x="451670" y="5153279"/>
                  <a:pt x="279137" y="5126089"/>
                  <a:pt x="116862" y="5075616"/>
                </a:cubicBezTo>
                <a:lnTo>
                  <a:pt x="1" y="5032845"/>
                </a:lnTo>
                <a:lnTo>
                  <a:pt x="1" y="1818807"/>
                </a:lnTo>
                <a:lnTo>
                  <a:pt x="116862" y="1776035"/>
                </a:lnTo>
                <a:cubicBezTo>
                  <a:pt x="279137" y="1725562"/>
                  <a:pt x="451670" y="1698372"/>
                  <a:pt x="630554" y="1698372"/>
                </a:cubicBezTo>
                <a:cubicBezTo>
                  <a:pt x="1524973" y="1698372"/>
                  <a:pt x="2260626" y="2378124"/>
                  <a:pt x="2349089" y="3249203"/>
                </a:cubicBezTo>
                <a:lnTo>
                  <a:pt x="2358007" y="3425816"/>
                </a:lnTo>
                <a:lnTo>
                  <a:pt x="2366926" y="3249203"/>
                </a:lnTo>
                <a:cubicBezTo>
                  <a:pt x="2449490" y="2436196"/>
                  <a:pt x="3095831" y="1789856"/>
                  <a:pt x="3908838" y="1707290"/>
                </a:cubicBezTo>
                <a:lnTo>
                  <a:pt x="4085460" y="1698372"/>
                </a:lnTo>
                <a:lnTo>
                  <a:pt x="3919738" y="1690525"/>
                </a:lnTo>
                <a:cubicBezTo>
                  <a:pt x="3101614" y="1612655"/>
                  <a:pt x="2449861" y="964177"/>
                  <a:pt x="2366927" y="147540"/>
                </a:cubicBezTo>
                <a:close/>
                <a:moveTo>
                  <a:pt x="1" y="0"/>
                </a:moveTo>
                <a:lnTo>
                  <a:pt x="2356540" y="0"/>
                </a:lnTo>
                <a:lnTo>
                  <a:pt x="2349088" y="147540"/>
                </a:lnTo>
                <a:cubicBezTo>
                  <a:pt x="2260627" y="1018619"/>
                  <a:pt x="1524973" y="1698372"/>
                  <a:pt x="630554" y="1698372"/>
                </a:cubicBezTo>
                <a:cubicBezTo>
                  <a:pt x="451670" y="1698372"/>
                  <a:pt x="279137" y="1671182"/>
                  <a:pt x="116862" y="1620709"/>
                </a:cubicBezTo>
                <a:lnTo>
                  <a:pt x="1" y="1577937"/>
                </a:lnTo>
                <a:close/>
              </a:path>
            </a:pathLst>
          </a:custGeom>
          <a:solidFill>
            <a:schemeClr val="bg1">
              <a:lumMod val="75000"/>
            </a:schemeClr>
          </a:solidFill>
        </p:spPr>
        <p:txBody>
          <a:bodyPr wrap="square" anchor="ctr">
            <a:noAutofit/>
          </a:bodyPr>
          <a:lstStyle>
            <a:lvl1pPr algn="r">
              <a:defRPr>
                <a:latin typeface="Aptos" panose="020B0004020202020204" pitchFamily="34" charset="0"/>
                <a:ea typeface="Helvetica Neue" panose="02000503000000020004" pitchFamily="2" charset="0"/>
                <a:cs typeface="Helvetica Neue" panose="02000503000000020004" pitchFamily="2" charset="0"/>
              </a:defRPr>
            </a:lvl1pPr>
          </a:lstStyle>
          <a:p>
            <a:endParaRPr lang="en-US"/>
          </a:p>
        </p:txBody>
      </p:sp>
      <p:sp>
        <p:nvSpPr>
          <p:cNvPr id="16" name="Text Placeholder 20">
            <a:extLst>
              <a:ext uri="{FF2B5EF4-FFF2-40B4-BE49-F238E27FC236}">
                <a16:creationId xmlns:a16="http://schemas.microsoft.com/office/drawing/2014/main" id="{07927128-8048-8223-563D-0F4A7F0E9E47}"/>
              </a:ext>
            </a:extLst>
          </p:cNvPr>
          <p:cNvSpPr>
            <a:spLocks noGrp="1"/>
          </p:cNvSpPr>
          <p:nvPr>
            <p:ph type="body" sz="quarter" idx="14"/>
          </p:nvPr>
        </p:nvSpPr>
        <p:spPr>
          <a:xfrm>
            <a:off x="0" y="0"/>
            <a:ext cx="8147304" cy="6858000"/>
          </a:xfrm>
          <a:gradFill flip="none" rotWithShape="1">
            <a:gsLst>
              <a:gs pos="0">
                <a:srgbClr val="1A0503">
                  <a:alpha val="93000"/>
                </a:srgbClr>
              </a:gs>
              <a:gs pos="100000">
                <a:schemeClr val="accent5">
                  <a:alpha val="0"/>
                </a:schemeClr>
              </a:gs>
              <a:gs pos="49000">
                <a:srgbClr val="451409">
                  <a:alpha val="41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800" dirty="0">
                <a:latin typeface="Aptos" panose="020B0004020202020204" pitchFamily="34" charset="0"/>
                <a:ea typeface="Helvetica Neue" panose="02000503000000020004" pitchFamily="2" charset="0"/>
                <a:cs typeface="Helvetica Neue" panose="02000503000000020004" pitchFamily="2" charset="0"/>
              </a:defRPr>
            </a:lvl1pPr>
          </a:lstStyle>
          <a:p>
            <a:pPr lvl="0" algn="ctr" defTabSz="457200"/>
            <a:endParaRPr lang="en-US"/>
          </a:p>
        </p:txBody>
      </p:sp>
      <p:sp>
        <p:nvSpPr>
          <p:cNvPr id="5" name="Text Placeholder 10">
            <a:extLst>
              <a:ext uri="{FF2B5EF4-FFF2-40B4-BE49-F238E27FC236}">
                <a16:creationId xmlns:a16="http://schemas.microsoft.com/office/drawing/2014/main" id="{7C01B3A5-92A1-6E9E-1EF8-3459ED7ACD09}"/>
              </a:ext>
            </a:extLst>
          </p:cNvPr>
          <p:cNvSpPr>
            <a:spLocks noGrp="1"/>
          </p:cNvSpPr>
          <p:nvPr>
            <p:ph type="body" sz="quarter" idx="10" hasCustomPrompt="1"/>
          </p:nvPr>
        </p:nvSpPr>
        <p:spPr>
          <a:xfrm>
            <a:off x="457200" y="2349264"/>
            <a:ext cx="6839712" cy="2693301"/>
          </a:xfrm>
        </p:spPr>
        <p:txBody>
          <a:bodyPr anchor="b">
            <a:spAutoFit/>
          </a:bodyPr>
          <a:lstStyle>
            <a:lvl1pPr>
              <a:lnSpc>
                <a:spcPct val="80000"/>
              </a:lnSpc>
              <a:spcBef>
                <a:spcPts val="0"/>
              </a:spcBef>
              <a:defRPr sz="7200" b="1">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presentation title here</a:t>
            </a:r>
          </a:p>
        </p:txBody>
      </p:sp>
      <p:sp>
        <p:nvSpPr>
          <p:cNvPr id="6" name="Text Placeholder 12">
            <a:extLst>
              <a:ext uri="{FF2B5EF4-FFF2-40B4-BE49-F238E27FC236}">
                <a16:creationId xmlns:a16="http://schemas.microsoft.com/office/drawing/2014/main" id="{FB8A018C-11D9-C861-4E17-F7D86FD788D8}"/>
              </a:ext>
            </a:extLst>
          </p:cNvPr>
          <p:cNvSpPr>
            <a:spLocks noGrp="1"/>
          </p:cNvSpPr>
          <p:nvPr>
            <p:ph type="body" sz="quarter" idx="11" hasCustomPrompt="1"/>
          </p:nvPr>
        </p:nvSpPr>
        <p:spPr>
          <a:xfrm>
            <a:off x="457200" y="5703213"/>
            <a:ext cx="6839712" cy="369332"/>
          </a:xfrm>
        </p:spPr>
        <p:txBody>
          <a:bodyPr lIns="0" tIns="0" rIns="0" bIns="0">
            <a:spAutoFit/>
          </a:bodyPr>
          <a:lstStyle>
            <a:lvl1pPr>
              <a:defRPr sz="240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Subtitle</a:t>
            </a:r>
          </a:p>
        </p:txBody>
      </p:sp>
      <p:sp>
        <p:nvSpPr>
          <p:cNvPr id="7" name="Text Placeholder 14">
            <a:extLst>
              <a:ext uri="{FF2B5EF4-FFF2-40B4-BE49-F238E27FC236}">
                <a16:creationId xmlns:a16="http://schemas.microsoft.com/office/drawing/2014/main" id="{71B69EE6-A9EA-97FB-D157-3573B899BC30}"/>
              </a:ext>
            </a:extLst>
          </p:cNvPr>
          <p:cNvSpPr>
            <a:spLocks noGrp="1"/>
          </p:cNvSpPr>
          <p:nvPr>
            <p:ph type="body" sz="quarter" idx="12" hasCustomPrompt="1"/>
          </p:nvPr>
        </p:nvSpPr>
        <p:spPr>
          <a:xfrm>
            <a:off x="457200" y="682171"/>
            <a:ext cx="1682496" cy="448056"/>
          </a:xfrm>
          <a:prstGeom prst="roundRect">
            <a:avLst>
              <a:gd name="adj" fmla="val 50000"/>
            </a:avLst>
          </a:prstGeom>
          <a:solidFill>
            <a:schemeClr val="bg2">
              <a:alpha val="99000"/>
            </a:schemeClr>
          </a:solidFill>
        </p:spPr>
        <p:txBody>
          <a:bodyPr anchor="ctr"/>
          <a:lstStyle>
            <a:lvl1pPr algn="ctr">
              <a:defRPr sz="180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Date</a:t>
            </a:r>
          </a:p>
        </p:txBody>
      </p:sp>
    </p:spTree>
    <p:extLst>
      <p:ext uri="{BB962C8B-B14F-4D97-AF65-F5344CB8AC3E}">
        <p14:creationId xmlns:p14="http://schemas.microsoft.com/office/powerpoint/2010/main" val="1334020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lvl1pPr>
              <a:defRPr>
                <a:latin typeface="Aptos" panose="020B0004020202020204" pitchFamily="34" charset="0"/>
              </a:defRPr>
            </a:lvl1pPr>
          </a:lstStyle>
          <a:p>
            <a:endParaRPr lang="en-US"/>
          </a:p>
        </p:txBody>
      </p:sp>
      <p:sp>
        <p:nvSpPr>
          <p:cNvPr id="6" name="Text Placeholder 5">
            <a:extLst>
              <a:ext uri="{FF2B5EF4-FFF2-40B4-BE49-F238E27FC236}">
                <a16:creationId xmlns:a16="http://schemas.microsoft.com/office/drawing/2014/main" id="{F0EE43A6-CF4D-2CE8-51F3-76A4C2AED698}"/>
              </a:ext>
            </a:extLst>
          </p:cNvPr>
          <p:cNvSpPr>
            <a:spLocks noGrp="1"/>
          </p:cNvSpPr>
          <p:nvPr>
            <p:ph type="body" sz="quarter" idx="12" hasCustomPrompt="1"/>
          </p:nvPr>
        </p:nvSpPr>
        <p:spPr>
          <a:xfrm>
            <a:off x="457200" y="931893"/>
            <a:ext cx="11277608" cy="307777"/>
          </a:xfrm>
        </p:spPr>
        <p:txBody>
          <a:bodyPr>
            <a:spAutoFit/>
          </a:bodyPr>
          <a:lstStyle>
            <a:lvl1pPr>
              <a:defRPr sz="2000">
                <a:solidFill>
                  <a:schemeClr val="accent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Subtitle</a:t>
            </a:r>
          </a:p>
        </p:txBody>
      </p:sp>
      <p:sp>
        <p:nvSpPr>
          <p:cNvPr id="11" name="Title 10">
            <a:extLst>
              <a:ext uri="{FF2B5EF4-FFF2-40B4-BE49-F238E27FC236}">
                <a16:creationId xmlns:a16="http://schemas.microsoft.com/office/drawing/2014/main" id="{DE769CAE-CDD2-1126-CCF9-2B2E1FA0D84F}"/>
              </a:ext>
            </a:extLst>
          </p:cNvPr>
          <p:cNvSpPr>
            <a:spLocks noGrp="1"/>
          </p:cNvSpPr>
          <p:nvPr>
            <p:ph type="title"/>
          </p:nvPr>
        </p:nvSpPr>
        <p:spPr>
          <a:xfrm>
            <a:off x="457200" y="425722"/>
            <a:ext cx="11277600" cy="443198"/>
          </a:xfrm>
        </p:spPr>
        <p:txBody>
          <a:bodyPr/>
          <a:lstStyle>
            <a:lvl1pPr>
              <a:defRPr>
                <a:latin typeface="Aptos" panose="020B00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445A2FF0-7441-7C07-699D-345E41CA8467}"/>
              </a:ext>
            </a:extLst>
          </p:cNvPr>
          <p:cNvSpPr>
            <a:spLocks noGrp="1"/>
          </p:cNvSpPr>
          <p:nvPr>
            <p:ph type="body" sz="quarter" idx="14"/>
          </p:nvPr>
        </p:nvSpPr>
        <p:spPr>
          <a:xfrm>
            <a:off x="457200" y="1676402"/>
            <a:ext cx="5410200" cy="3959352"/>
          </a:xfrm>
        </p:spPr>
        <p:txBody>
          <a:bodyPr/>
          <a:lstStyle>
            <a:lvl1pPr>
              <a:defRPr sz="2000">
                <a:latin typeface="Aptos" panose="020B0004020202020204" pitchFamily="34" charset="0"/>
              </a:defRPr>
            </a:lvl1pPr>
            <a:lvl2pPr>
              <a:defRPr sz="2000">
                <a:latin typeface="Aptos" panose="020B0004020202020204" pitchFamily="34" charset="0"/>
              </a:defRPr>
            </a:lvl2pPr>
            <a:lvl3pPr>
              <a:defRPr sz="1600">
                <a:latin typeface="Aptos" panose="020B0004020202020204" pitchFamily="34" charset="0"/>
              </a:defRPr>
            </a:lvl3pPr>
            <a:lvl4pPr>
              <a:defRPr sz="1600">
                <a:latin typeface="Aptos" panose="020B0004020202020204" pitchFamily="34" charset="0"/>
              </a:defRPr>
            </a:lvl4pPr>
            <a:lvl5pPr>
              <a:defRPr sz="1400">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AC074920-4DC4-FECB-0598-01AE94BAF3F7}"/>
              </a:ext>
            </a:extLst>
          </p:cNvPr>
          <p:cNvSpPr>
            <a:spLocks noGrp="1"/>
          </p:cNvSpPr>
          <p:nvPr>
            <p:ph type="body" sz="quarter" idx="15"/>
          </p:nvPr>
        </p:nvSpPr>
        <p:spPr>
          <a:xfrm>
            <a:off x="6324600" y="1676402"/>
            <a:ext cx="5410200" cy="3959352"/>
          </a:xfrm>
        </p:spPr>
        <p:txBody>
          <a:bodyPr/>
          <a:lstStyle>
            <a:lvl1pPr>
              <a:defRPr sz="2000">
                <a:latin typeface="Aptos" panose="020B0004020202020204" pitchFamily="34" charset="0"/>
              </a:defRPr>
            </a:lvl1pPr>
            <a:lvl2pPr>
              <a:defRPr sz="2000">
                <a:latin typeface="Aptos" panose="020B0004020202020204" pitchFamily="34" charset="0"/>
              </a:defRPr>
            </a:lvl2pPr>
            <a:lvl3pPr>
              <a:defRPr sz="1600">
                <a:latin typeface="Aptos" panose="020B0004020202020204" pitchFamily="34" charset="0"/>
              </a:defRPr>
            </a:lvl3pPr>
            <a:lvl4pPr>
              <a:defRPr sz="1600">
                <a:latin typeface="Aptos" panose="020B0004020202020204" pitchFamily="34" charset="0"/>
              </a:defRPr>
            </a:lvl4pPr>
            <a:lvl5pPr>
              <a:defRPr sz="1400">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75576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text + Graph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a:latin typeface="Aptos" panose="020B0004020202020204" pitchFamily="34" charset="0"/>
              </a:defRPr>
            </a:lvl1pPr>
          </a:lstStyle>
          <a:p>
            <a:r>
              <a:rPr lang="en-US"/>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Aptos" panose="020B0004020202020204" pitchFamily="34" charset="0"/>
              </a:defRPr>
            </a:lvl1pPr>
          </a:lstStyle>
          <a:p>
            <a:endParaRPr lang="en-US"/>
          </a:p>
        </p:txBody>
      </p:sp>
      <p:sp>
        <p:nvSpPr>
          <p:cNvPr id="3" name="Text Placeholder 5">
            <a:extLst>
              <a:ext uri="{FF2B5EF4-FFF2-40B4-BE49-F238E27FC236}">
                <a16:creationId xmlns:a16="http://schemas.microsoft.com/office/drawing/2014/main" id="{7E7B34F8-F646-D130-3B51-0E8589617175}"/>
              </a:ext>
            </a:extLst>
          </p:cNvPr>
          <p:cNvSpPr>
            <a:spLocks noGrp="1"/>
          </p:cNvSpPr>
          <p:nvPr>
            <p:ph type="body" sz="quarter" idx="12" hasCustomPrompt="1"/>
          </p:nvPr>
        </p:nvSpPr>
        <p:spPr>
          <a:xfrm>
            <a:off x="457200" y="931893"/>
            <a:ext cx="11277608" cy="307777"/>
          </a:xfrm>
        </p:spPr>
        <p:txBody>
          <a:bodyPr>
            <a:spAutoFit/>
          </a:bodyPr>
          <a:lstStyle>
            <a:lvl1pPr>
              <a:defRPr sz="2000">
                <a:solidFill>
                  <a:schemeClr val="accent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Subtitle</a:t>
            </a:r>
          </a:p>
        </p:txBody>
      </p:sp>
      <p:sp>
        <p:nvSpPr>
          <p:cNvPr id="7" name="Chart Placeholder 5">
            <a:extLst>
              <a:ext uri="{FF2B5EF4-FFF2-40B4-BE49-F238E27FC236}">
                <a16:creationId xmlns:a16="http://schemas.microsoft.com/office/drawing/2014/main" id="{6EFB78B2-568F-3FAA-8583-43778C92011F}"/>
              </a:ext>
            </a:extLst>
          </p:cNvPr>
          <p:cNvSpPr>
            <a:spLocks noGrp="1"/>
          </p:cNvSpPr>
          <p:nvPr>
            <p:ph type="chart" sz="quarter" idx="14"/>
          </p:nvPr>
        </p:nvSpPr>
        <p:spPr>
          <a:xfrm>
            <a:off x="6225312" y="1676400"/>
            <a:ext cx="5509491" cy="3957638"/>
          </a:xfrm>
        </p:spPr>
        <p:txBody>
          <a:bodyPr/>
          <a:lstStyle>
            <a:lvl1pPr>
              <a:defRPr>
                <a:latin typeface="Aptos" panose="020B0004020202020204" pitchFamily="34" charset="0"/>
              </a:defRPr>
            </a:lvl1pPr>
          </a:lstStyle>
          <a:p>
            <a:endParaRPr lang="en-US"/>
          </a:p>
        </p:txBody>
      </p:sp>
      <p:sp>
        <p:nvSpPr>
          <p:cNvPr id="4" name="Text Placeholder 7">
            <a:extLst>
              <a:ext uri="{FF2B5EF4-FFF2-40B4-BE49-F238E27FC236}">
                <a16:creationId xmlns:a16="http://schemas.microsoft.com/office/drawing/2014/main" id="{CE655627-4388-455F-E29A-2B0B7064A28F}"/>
              </a:ext>
            </a:extLst>
          </p:cNvPr>
          <p:cNvSpPr>
            <a:spLocks noGrp="1"/>
          </p:cNvSpPr>
          <p:nvPr>
            <p:ph type="body" sz="quarter" idx="15"/>
          </p:nvPr>
        </p:nvSpPr>
        <p:spPr>
          <a:xfrm>
            <a:off x="457200" y="1676402"/>
            <a:ext cx="5410200" cy="3959352"/>
          </a:xfrm>
        </p:spPr>
        <p:txBody>
          <a:bodyPr/>
          <a:lstStyle>
            <a:lvl1pPr>
              <a:defRPr sz="2000">
                <a:latin typeface="Aptos" panose="020B0004020202020204" pitchFamily="34" charset="0"/>
              </a:defRPr>
            </a:lvl1pPr>
            <a:lvl2pPr>
              <a:defRPr sz="2000">
                <a:latin typeface="Aptos" panose="020B0004020202020204" pitchFamily="34" charset="0"/>
              </a:defRPr>
            </a:lvl2pPr>
            <a:lvl3pPr>
              <a:defRPr sz="1600">
                <a:latin typeface="Aptos" panose="020B0004020202020204" pitchFamily="34" charset="0"/>
              </a:defRPr>
            </a:lvl3pPr>
            <a:lvl4pPr>
              <a:defRPr sz="1600">
                <a:latin typeface="Aptos" panose="020B0004020202020204" pitchFamily="34" charset="0"/>
              </a:defRPr>
            </a:lvl4pPr>
            <a:lvl5pPr>
              <a:defRPr sz="1400">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896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ulmn 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a:latin typeface="Aptos" panose="020B0004020202020204" pitchFamily="34" charset="0"/>
              </a:defRPr>
            </a:lvl1pPr>
          </a:lstStyle>
          <a:p>
            <a:r>
              <a:rPr lang="en-US"/>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Aptos" panose="020B0004020202020204" pitchFamily="34" charset="0"/>
              </a:defRPr>
            </a:lvl1pPr>
          </a:lstStyle>
          <a:p>
            <a:endParaRPr lang="en-US"/>
          </a:p>
        </p:txBody>
      </p:sp>
      <p:sp>
        <p:nvSpPr>
          <p:cNvPr id="3" name="Text Placeholder 5">
            <a:extLst>
              <a:ext uri="{FF2B5EF4-FFF2-40B4-BE49-F238E27FC236}">
                <a16:creationId xmlns:a16="http://schemas.microsoft.com/office/drawing/2014/main" id="{7E7B34F8-F646-D130-3B51-0E8589617175}"/>
              </a:ext>
            </a:extLst>
          </p:cNvPr>
          <p:cNvSpPr>
            <a:spLocks noGrp="1"/>
          </p:cNvSpPr>
          <p:nvPr>
            <p:ph type="body" sz="quarter" idx="12" hasCustomPrompt="1"/>
          </p:nvPr>
        </p:nvSpPr>
        <p:spPr>
          <a:xfrm>
            <a:off x="457200" y="931893"/>
            <a:ext cx="11277608" cy="307777"/>
          </a:xfrm>
        </p:spPr>
        <p:txBody>
          <a:bodyPr>
            <a:spAutoFit/>
          </a:bodyPr>
          <a:lstStyle>
            <a:lvl1pPr>
              <a:defRPr sz="2000">
                <a:solidFill>
                  <a:schemeClr val="accent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Subtitle</a:t>
            </a:r>
          </a:p>
        </p:txBody>
      </p:sp>
      <p:sp>
        <p:nvSpPr>
          <p:cNvPr id="6" name="Chart Placeholder 5">
            <a:extLst>
              <a:ext uri="{FF2B5EF4-FFF2-40B4-BE49-F238E27FC236}">
                <a16:creationId xmlns:a16="http://schemas.microsoft.com/office/drawing/2014/main" id="{DD0074DB-0860-AD97-051E-5A0004165AAC}"/>
              </a:ext>
            </a:extLst>
          </p:cNvPr>
          <p:cNvSpPr>
            <a:spLocks noGrp="1"/>
          </p:cNvSpPr>
          <p:nvPr>
            <p:ph type="chart" sz="quarter" idx="13"/>
          </p:nvPr>
        </p:nvSpPr>
        <p:spPr>
          <a:xfrm>
            <a:off x="457199" y="1676400"/>
            <a:ext cx="5509491" cy="3957638"/>
          </a:xfrm>
        </p:spPr>
        <p:txBody>
          <a:bodyPr/>
          <a:lstStyle>
            <a:lvl1pPr>
              <a:defRPr>
                <a:latin typeface="Aptos" panose="020B0004020202020204" pitchFamily="34" charset="0"/>
              </a:defRPr>
            </a:lvl1pPr>
          </a:lstStyle>
          <a:p>
            <a:endParaRPr lang="en-US"/>
          </a:p>
        </p:txBody>
      </p:sp>
      <p:sp>
        <p:nvSpPr>
          <p:cNvPr id="7" name="Chart Placeholder 5">
            <a:extLst>
              <a:ext uri="{FF2B5EF4-FFF2-40B4-BE49-F238E27FC236}">
                <a16:creationId xmlns:a16="http://schemas.microsoft.com/office/drawing/2014/main" id="{6EFB78B2-568F-3FAA-8583-43778C92011F}"/>
              </a:ext>
            </a:extLst>
          </p:cNvPr>
          <p:cNvSpPr>
            <a:spLocks noGrp="1"/>
          </p:cNvSpPr>
          <p:nvPr>
            <p:ph type="chart" sz="quarter" idx="14"/>
          </p:nvPr>
        </p:nvSpPr>
        <p:spPr>
          <a:xfrm>
            <a:off x="6225312" y="1676400"/>
            <a:ext cx="5509491" cy="3957638"/>
          </a:xfrm>
        </p:spPr>
        <p:txBody>
          <a:bodyPr/>
          <a:lstStyle>
            <a:lvl1pPr>
              <a:defRPr>
                <a:latin typeface="Aptos" panose="020B0004020202020204" pitchFamily="34" charset="0"/>
              </a:defRPr>
            </a:lvl1pPr>
          </a:lstStyle>
          <a:p>
            <a:endParaRPr lang="en-US"/>
          </a:p>
        </p:txBody>
      </p:sp>
    </p:spTree>
    <p:extLst>
      <p:ext uri="{BB962C8B-B14F-4D97-AF65-F5344CB8AC3E}">
        <p14:creationId xmlns:p14="http://schemas.microsoft.com/office/powerpoint/2010/main" val="3987631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7864-D60D-92DE-CD25-C74F47D97EC6}"/>
              </a:ext>
            </a:extLst>
          </p:cNvPr>
          <p:cNvSpPr>
            <a:spLocks noGrp="1"/>
          </p:cNvSpPr>
          <p:nvPr>
            <p:ph type="title"/>
          </p:nvPr>
        </p:nvSpPr>
        <p:spPr/>
        <p:txBody>
          <a:bodyPr/>
          <a:lstStyle>
            <a:lvl1pPr>
              <a:defRPr>
                <a:latin typeface="Aptos" panose="020B00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C0EC1653-1819-12F2-2214-BF7ABB6F8DA6}"/>
              </a:ext>
            </a:extLst>
          </p:cNvPr>
          <p:cNvSpPr>
            <a:spLocks noGrp="1"/>
          </p:cNvSpPr>
          <p:nvPr>
            <p:ph type="ftr" sz="quarter" idx="10"/>
          </p:nvPr>
        </p:nvSpPr>
        <p:spPr/>
        <p:txBody>
          <a:bodyPr/>
          <a:lstStyle>
            <a:lvl1pPr>
              <a:defRPr>
                <a:latin typeface="Aptos" panose="020B0004020202020204" pitchFamily="34" charset="0"/>
              </a:defRPr>
            </a:lvl1pPr>
          </a:lstStyle>
          <a:p>
            <a:endParaRPr lang="en-US"/>
          </a:p>
        </p:txBody>
      </p:sp>
      <p:sp>
        <p:nvSpPr>
          <p:cNvPr id="4" name="Text Placeholder 5">
            <a:extLst>
              <a:ext uri="{FF2B5EF4-FFF2-40B4-BE49-F238E27FC236}">
                <a16:creationId xmlns:a16="http://schemas.microsoft.com/office/drawing/2014/main" id="{9E31B5F8-71BE-98A0-5EC9-F6679AD1EEF2}"/>
              </a:ext>
            </a:extLst>
          </p:cNvPr>
          <p:cNvSpPr>
            <a:spLocks noGrp="1"/>
          </p:cNvSpPr>
          <p:nvPr>
            <p:ph type="body" sz="quarter" idx="12" hasCustomPrompt="1"/>
          </p:nvPr>
        </p:nvSpPr>
        <p:spPr>
          <a:xfrm>
            <a:off x="457200" y="931893"/>
            <a:ext cx="11277608" cy="307777"/>
          </a:xfrm>
        </p:spPr>
        <p:txBody>
          <a:bodyPr>
            <a:spAutoFit/>
          </a:bodyPr>
          <a:lstStyle>
            <a:lvl1pPr>
              <a:defRPr sz="2000">
                <a:solidFill>
                  <a:schemeClr val="accent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Subtitle</a:t>
            </a:r>
          </a:p>
        </p:txBody>
      </p:sp>
      <p:sp>
        <p:nvSpPr>
          <p:cNvPr id="6" name="Table Placeholder 5">
            <a:extLst>
              <a:ext uri="{FF2B5EF4-FFF2-40B4-BE49-F238E27FC236}">
                <a16:creationId xmlns:a16="http://schemas.microsoft.com/office/drawing/2014/main" id="{B740EC06-4DAD-A7AE-BF63-34B6CFB5AF8E}"/>
              </a:ext>
            </a:extLst>
          </p:cNvPr>
          <p:cNvSpPr>
            <a:spLocks noGrp="1"/>
          </p:cNvSpPr>
          <p:nvPr>
            <p:ph type="tbl" sz="quarter" idx="13"/>
          </p:nvPr>
        </p:nvSpPr>
        <p:spPr>
          <a:xfrm>
            <a:off x="457200" y="1676399"/>
            <a:ext cx="11277600" cy="3940629"/>
          </a:xfrm>
        </p:spPr>
        <p:txBody>
          <a:bodyPr/>
          <a:lstStyle>
            <a:lvl1pPr>
              <a:defRPr>
                <a:latin typeface="Aptos" panose="020B0004020202020204" pitchFamily="34" charset="0"/>
              </a:defRPr>
            </a:lvl1pPr>
          </a:lstStyle>
          <a:p>
            <a:endParaRPr lang="en-US"/>
          </a:p>
        </p:txBody>
      </p:sp>
    </p:spTree>
    <p:extLst>
      <p:ext uri="{BB962C8B-B14F-4D97-AF65-F5344CB8AC3E}">
        <p14:creationId xmlns:p14="http://schemas.microsoft.com/office/powerpoint/2010/main" val="2362074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meline - 3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6E0DC-AF37-3443-D063-6F5E47531CA5}"/>
              </a:ext>
            </a:extLst>
          </p:cNvPr>
          <p:cNvSpPr>
            <a:spLocks noGrp="1"/>
          </p:cNvSpPr>
          <p:nvPr>
            <p:ph type="title"/>
          </p:nvPr>
        </p:nvSpPr>
        <p:spPr/>
        <p:txBody>
          <a:bodyPr/>
          <a:lstStyle>
            <a:lvl1pPr>
              <a:defRPr>
                <a:latin typeface="Aptos" panose="020B0004020202020204" pitchFamily="34" charset="0"/>
                <a:ea typeface="Helvetica Neue" panose="02000503000000020004" pitchFamily="2" charset="0"/>
                <a:cs typeface="Helvetica Neue" panose="02000503000000020004" pitchFamily="2" charset="0"/>
              </a:defRPr>
            </a:lvl1pPr>
          </a:lstStyle>
          <a:p>
            <a:r>
              <a:rPr lang="en-US"/>
              <a:t>Click to edit Master title style</a:t>
            </a:r>
          </a:p>
        </p:txBody>
      </p:sp>
      <p:cxnSp>
        <p:nvCxnSpPr>
          <p:cNvPr id="4" name="Straight Connector 3">
            <a:extLst>
              <a:ext uri="{FF2B5EF4-FFF2-40B4-BE49-F238E27FC236}">
                <a16:creationId xmlns:a16="http://schemas.microsoft.com/office/drawing/2014/main" id="{36785F73-E4FA-85CB-D78B-EDC112D3A7A1}"/>
              </a:ext>
            </a:extLst>
          </p:cNvPr>
          <p:cNvCxnSpPr>
            <a:cxnSpLocks/>
          </p:cNvCxnSpPr>
          <p:nvPr userDrawn="1"/>
        </p:nvCxnSpPr>
        <p:spPr>
          <a:xfrm>
            <a:off x="0" y="1880022"/>
            <a:ext cx="12192000" cy="0"/>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0E4E829-BAB9-B90A-2243-29B0E27AFD29}"/>
              </a:ext>
            </a:extLst>
          </p:cNvPr>
          <p:cNvSpPr/>
          <p:nvPr/>
        </p:nvSpPr>
        <p:spPr>
          <a:xfrm flipV="1">
            <a:off x="4356824" y="1699055"/>
            <a:ext cx="361934" cy="361934"/>
          </a:xfrm>
          <a:prstGeom prst="ellipse">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ptos" panose="020B0004020202020204" pitchFamily="34" charset="0"/>
              <a:ea typeface="Helvetica Neue" panose="02000503000000020004" pitchFamily="2" charset="0"/>
              <a:cs typeface="Helvetica Neue" panose="02000503000000020004" pitchFamily="2" charset="0"/>
            </a:endParaRPr>
          </a:p>
        </p:txBody>
      </p:sp>
      <p:sp>
        <p:nvSpPr>
          <p:cNvPr id="9" name="Oval 8">
            <a:extLst>
              <a:ext uri="{FF2B5EF4-FFF2-40B4-BE49-F238E27FC236}">
                <a16:creationId xmlns:a16="http://schemas.microsoft.com/office/drawing/2014/main" id="{690A1E83-9E9E-B334-A156-923C724C7891}"/>
              </a:ext>
            </a:extLst>
          </p:cNvPr>
          <p:cNvSpPr/>
          <p:nvPr/>
        </p:nvSpPr>
        <p:spPr>
          <a:xfrm flipV="1">
            <a:off x="4444225" y="1786456"/>
            <a:ext cx="187133" cy="18713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ptos" panose="020B0004020202020204" pitchFamily="34" charset="0"/>
              <a:ea typeface="Helvetica Neue" panose="02000503000000020004" pitchFamily="2" charset="0"/>
              <a:cs typeface="Helvetica Neue" panose="02000503000000020004" pitchFamily="2" charset="0"/>
            </a:endParaRPr>
          </a:p>
        </p:txBody>
      </p:sp>
      <p:sp>
        <p:nvSpPr>
          <p:cNvPr id="13" name="Oval 12">
            <a:extLst>
              <a:ext uri="{FF2B5EF4-FFF2-40B4-BE49-F238E27FC236}">
                <a16:creationId xmlns:a16="http://schemas.microsoft.com/office/drawing/2014/main" id="{C5A781CE-AB2E-52EF-0BED-3C9AE4C7207B}"/>
              </a:ext>
            </a:extLst>
          </p:cNvPr>
          <p:cNvSpPr/>
          <p:nvPr/>
        </p:nvSpPr>
        <p:spPr>
          <a:xfrm flipV="1">
            <a:off x="457200" y="1699055"/>
            <a:ext cx="361934" cy="361934"/>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14" name="Oval 13">
            <a:extLst>
              <a:ext uri="{FF2B5EF4-FFF2-40B4-BE49-F238E27FC236}">
                <a16:creationId xmlns:a16="http://schemas.microsoft.com/office/drawing/2014/main" id="{627D142A-D77E-C7C5-AD13-3A00E0355845}"/>
              </a:ext>
            </a:extLst>
          </p:cNvPr>
          <p:cNvSpPr/>
          <p:nvPr/>
        </p:nvSpPr>
        <p:spPr>
          <a:xfrm flipV="1">
            <a:off x="544601" y="1786456"/>
            <a:ext cx="187133" cy="1871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cxnSp>
        <p:nvCxnSpPr>
          <p:cNvPr id="17" name="Straight Connector 16">
            <a:extLst>
              <a:ext uri="{FF2B5EF4-FFF2-40B4-BE49-F238E27FC236}">
                <a16:creationId xmlns:a16="http://schemas.microsoft.com/office/drawing/2014/main" id="{0B0C7CC1-30FC-78EB-3D9A-C10866C69E53}"/>
              </a:ext>
            </a:extLst>
          </p:cNvPr>
          <p:cNvCxnSpPr>
            <a:cxnSpLocks/>
          </p:cNvCxnSpPr>
          <p:nvPr userDrawn="1"/>
        </p:nvCxnSpPr>
        <p:spPr>
          <a:xfrm>
            <a:off x="4904994" y="3495393"/>
            <a:ext cx="293018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638C088-C76E-5FF5-AF63-C969B5D3AC44}"/>
              </a:ext>
            </a:extLst>
          </p:cNvPr>
          <p:cNvCxnSpPr>
            <a:cxnSpLocks/>
          </p:cNvCxnSpPr>
          <p:nvPr userDrawn="1"/>
        </p:nvCxnSpPr>
        <p:spPr>
          <a:xfrm>
            <a:off x="1005370" y="3495393"/>
            <a:ext cx="293018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C88639E-CE81-C6EA-A94B-7B92F8663685}"/>
              </a:ext>
            </a:extLst>
          </p:cNvPr>
          <p:cNvCxnSpPr>
            <a:cxnSpLocks/>
          </p:cNvCxnSpPr>
          <p:nvPr userDrawn="1"/>
        </p:nvCxnSpPr>
        <p:spPr>
          <a:xfrm>
            <a:off x="8804618" y="3495393"/>
            <a:ext cx="293018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7E3FCA0-F94B-A9F0-4EE2-608B557E15BD}"/>
              </a:ext>
            </a:extLst>
          </p:cNvPr>
          <p:cNvCxnSpPr>
            <a:cxnSpLocks/>
          </p:cNvCxnSpPr>
          <p:nvPr userDrawn="1"/>
        </p:nvCxnSpPr>
        <p:spPr>
          <a:xfrm>
            <a:off x="4535811" y="2049576"/>
            <a:ext cx="0" cy="4084524"/>
          </a:xfrm>
          <a:prstGeom prst="line">
            <a:avLst/>
          </a:prstGeom>
          <a:ln>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7C3CF5-22AB-52AC-F612-A822C3B6B3E4}"/>
              </a:ext>
            </a:extLst>
          </p:cNvPr>
          <p:cNvCxnSpPr>
            <a:cxnSpLocks/>
          </p:cNvCxnSpPr>
          <p:nvPr userDrawn="1"/>
        </p:nvCxnSpPr>
        <p:spPr>
          <a:xfrm>
            <a:off x="636187" y="2049576"/>
            <a:ext cx="0" cy="4084524"/>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3C82092-0F00-338B-371D-9F5366C9924E}"/>
              </a:ext>
            </a:extLst>
          </p:cNvPr>
          <p:cNvCxnSpPr>
            <a:cxnSpLocks/>
          </p:cNvCxnSpPr>
          <p:nvPr userDrawn="1"/>
        </p:nvCxnSpPr>
        <p:spPr>
          <a:xfrm>
            <a:off x="8435435" y="2049576"/>
            <a:ext cx="0" cy="4084524"/>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B266B1CA-5DB3-AD8C-1931-F649009D2EAD}"/>
              </a:ext>
            </a:extLst>
          </p:cNvPr>
          <p:cNvSpPr/>
          <p:nvPr userDrawn="1"/>
        </p:nvSpPr>
        <p:spPr>
          <a:xfrm flipV="1">
            <a:off x="8256448" y="1699055"/>
            <a:ext cx="361934" cy="361934"/>
          </a:xfrm>
          <a:prstGeom prst="ellipse">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25" name="Oval 24">
            <a:extLst>
              <a:ext uri="{FF2B5EF4-FFF2-40B4-BE49-F238E27FC236}">
                <a16:creationId xmlns:a16="http://schemas.microsoft.com/office/drawing/2014/main" id="{398C977E-FF21-30DE-507B-4FCEAE8FD352}"/>
              </a:ext>
            </a:extLst>
          </p:cNvPr>
          <p:cNvSpPr/>
          <p:nvPr userDrawn="1"/>
        </p:nvSpPr>
        <p:spPr>
          <a:xfrm flipV="1">
            <a:off x="8343849" y="1786456"/>
            <a:ext cx="187133" cy="1871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26" name="Text Placeholder 5">
            <a:extLst>
              <a:ext uri="{FF2B5EF4-FFF2-40B4-BE49-F238E27FC236}">
                <a16:creationId xmlns:a16="http://schemas.microsoft.com/office/drawing/2014/main" id="{64B1C054-2F39-1EE1-7F3F-AAA067831362}"/>
              </a:ext>
            </a:extLst>
          </p:cNvPr>
          <p:cNvSpPr>
            <a:spLocks noGrp="1"/>
          </p:cNvSpPr>
          <p:nvPr userDrawn="1">
            <p:ph type="body" sz="quarter" idx="12" hasCustomPrompt="1"/>
          </p:nvPr>
        </p:nvSpPr>
        <p:spPr>
          <a:xfrm>
            <a:off x="457200" y="931893"/>
            <a:ext cx="11277608" cy="307777"/>
          </a:xfrm>
        </p:spPr>
        <p:txBody>
          <a:bodyPr>
            <a:spAutoFit/>
          </a:bodyPr>
          <a:lstStyle>
            <a:lvl1pPr>
              <a:defRPr sz="2000">
                <a:solidFill>
                  <a:schemeClr val="accent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Subtitle</a:t>
            </a:r>
          </a:p>
        </p:txBody>
      </p:sp>
      <p:sp>
        <p:nvSpPr>
          <p:cNvPr id="27" name="TextBox 26">
            <a:extLst>
              <a:ext uri="{FF2B5EF4-FFF2-40B4-BE49-F238E27FC236}">
                <a16:creationId xmlns:a16="http://schemas.microsoft.com/office/drawing/2014/main" id="{5DCC1621-E98A-4545-F20C-2C705D42C157}"/>
              </a:ext>
            </a:extLst>
          </p:cNvPr>
          <p:cNvSpPr txBox="1"/>
          <p:nvPr userDrawn="1"/>
        </p:nvSpPr>
        <p:spPr>
          <a:xfrm>
            <a:off x="11299062" y="6134100"/>
            <a:ext cx="435742" cy="7239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1"/>
                </a:solidFill>
                <a:latin typeface="Aptos" panose="020B0004020202020204" pitchFamily="34" charset="0"/>
                <a:ea typeface="Helvetica Neue" panose="02000503000000020004" pitchFamily="2" charset="0"/>
                <a:cs typeface="Helvetica Neue" panose="02000503000000020004" pitchFamily="2" charset="0"/>
              </a:rPr>
              <a:pPr algn="r"/>
              <a:t>‹#›</a:t>
            </a:fld>
            <a:endParaRPr lang="en-US" sz="1350">
              <a:solidFill>
                <a:schemeClr val="tx1"/>
              </a:solidFill>
              <a:latin typeface="Aptos" panose="020B0004020202020204" pitchFamily="34" charset="0"/>
              <a:ea typeface="Helvetica Neue" panose="02000503000000020004" pitchFamily="2" charset="0"/>
              <a:cs typeface="Helvetica Neue" panose="02000503000000020004" pitchFamily="2" charset="0"/>
            </a:endParaRPr>
          </a:p>
        </p:txBody>
      </p:sp>
      <p:sp>
        <p:nvSpPr>
          <p:cNvPr id="28" name="TextBox 27">
            <a:extLst>
              <a:ext uri="{FF2B5EF4-FFF2-40B4-BE49-F238E27FC236}">
                <a16:creationId xmlns:a16="http://schemas.microsoft.com/office/drawing/2014/main" id="{1BEEB298-36A5-0624-BBA0-739F36BABE74}"/>
              </a:ext>
            </a:extLst>
          </p:cNvPr>
          <p:cNvSpPr txBox="1"/>
          <p:nvPr userDrawn="1"/>
        </p:nvSpPr>
        <p:spPr>
          <a:xfrm>
            <a:off x="8572500" y="6134100"/>
            <a:ext cx="2726562" cy="723900"/>
          </a:xfrm>
          <a:prstGeom prst="rect">
            <a:avLst/>
          </a:prstGeom>
          <a:noFill/>
        </p:spPr>
        <p:txBody>
          <a:bodyPr wrap="square" lIns="0" tIns="0" rIns="0" bIns="0" rtlCol="0" anchor="ctr" anchorCtr="0">
            <a:noAutofit/>
          </a:bodyPr>
          <a:lstStyle/>
          <a:p>
            <a:pPr marL="0" algn="r" defTabSz="457200" rtl="0" eaLnBrk="1" latinLnBrk="0" hangingPunct="1"/>
            <a:r>
              <a:rPr lang="en-US" sz="900" kern="1200">
                <a:solidFill>
                  <a:schemeClr val="tx1"/>
                </a:solidFill>
                <a:latin typeface="Aptos" panose="020B0004020202020204" pitchFamily="34" charset="0"/>
                <a:ea typeface="Helvetica Neue" panose="02000503000000020004" pitchFamily="2" charset="0"/>
                <a:cs typeface="Helvetica Neue" panose="02000503000000020004" pitchFamily="2" charset="0"/>
              </a:rPr>
              <a:t>© 2024 Project Management Institute   |   PMI.ORG</a:t>
            </a:r>
          </a:p>
        </p:txBody>
      </p:sp>
      <p:sp>
        <p:nvSpPr>
          <p:cNvPr id="31" name="Text Placeholder 30">
            <a:extLst>
              <a:ext uri="{FF2B5EF4-FFF2-40B4-BE49-F238E27FC236}">
                <a16:creationId xmlns:a16="http://schemas.microsoft.com/office/drawing/2014/main" id="{B34B2C11-E0C4-943A-986B-DAA6DB642FD7}"/>
              </a:ext>
            </a:extLst>
          </p:cNvPr>
          <p:cNvSpPr>
            <a:spLocks noGrp="1"/>
          </p:cNvSpPr>
          <p:nvPr userDrawn="1">
            <p:ph type="body" sz="quarter" idx="13" hasCustomPrompt="1"/>
          </p:nvPr>
        </p:nvSpPr>
        <p:spPr>
          <a:xfrm>
            <a:off x="1005370" y="2308448"/>
            <a:ext cx="2926080" cy="900246"/>
          </a:xfrm>
        </p:spPr>
        <p:txBody>
          <a:bodyPr>
            <a:spAutoFit/>
          </a:bodyPr>
          <a:lstStyle>
            <a:lvl1pPr>
              <a:spcBef>
                <a:spcPts val="0"/>
              </a:spcBef>
              <a:spcAft>
                <a:spcPts val="300"/>
              </a:spcAft>
              <a:defRPr sz="1600" cap="all" spc="300" baseline="0">
                <a:latin typeface="Aptos" panose="020B0004020202020204" pitchFamily="34" charset="0"/>
                <a:ea typeface="Helvetica Neue" panose="02000503000000020004" pitchFamily="2" charset="0"/>
                <a:cs typeface="Helvetica Neue" panose="02000503000000020004" pitchFamily="2" charset="0"/>
              </a:defRPr>
            </a:lvl1pPr>
            <a:lvl2pPr marL="0" indent="0">
              <a:spcBef>
                <a:spcPts val="0"/>
              </a:spcBef>
              <a:spcAft>
                <a:spcPts val="300"/>
              </a:spcAft>
              <a:buNone/>
              <a:defRPr sz="2000" b="1">
                <a:latin typeface="Aptos" panose="020B0004020202020204" pitchFamily="34" charset="0"/>
                <a:ea typeface="Helvetica Neue" panose="02000503000000020004" pitchFamily="2" charset="0"/>
                <a:cs typeface="Helvetica Neue" panose="02000503000000020004" pitchFamily="2" charset="0"/>
              </a:defRPr>
            </a:lvl2pPr>
          </a:lstStyle>
          <a:p>
            <a:pPr lvl="0"/>
            <a:r>
              <a:rPr lang="en-US"/>
              <a:t>Date</a:t>
            </a:r>
          </a:p>
          <a:p>
            <a:pPr lvl="1"/>
            <a:r>
              <a:rPr lang="en-US"/>
              <a:t>Insert header here</a:t>
            </a:r>
            <a:br>
              <a:rPr lang="en-US"/>
            </a:br>
            <a:r>
              <a:rPr lang="en-US"/>
              <a:t>2 lines max, 20pt</a:t>
            </a:r>
          </a:p>
        </p:txBody>
      </p:sp>
      <p:sp>
        <p:nvSpPr>
          <p:cNvPr id="33" name="Text Placeholder 32">
            <a:extLst>
              <a:ext uri="{FF2B5EF4-FFF2-40B4-BE49-F238E27FC236}">
                <a16:creationId xmlns:a16="http://schemas.microsoft.com/office/drawing/2014/main" id="{C196E912-074E-0E41-E4DE-5B98113A2DBA}"/>
              </a:ext>
            </a:extLst>
          </p:cNvPr>
          <p:cNvSpPr>
            <a:spLocks noGrp="1"/>
          </p:cNvSpPr>
          <p:nvPr userDrawn="1">
            <p:ph type="body" sz="quarter" idx="14"/>
          </p:nvPr>
        </p:nvSpPr>
        <p:spPr>
          <a:xfrm>
            <a:off x="1005370" y="3777425"/>
            <a:ext cx="2926080" cy="1728216"/>
          </a:xfrm>
          <a:noFill/>
        </p:spPr>
        <p:txBody>
          <a:bodyPr/>
          <a:lstStyle>
            <a:lvl1pPr>
              <a:defRPr sz="160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34" name="Text Placeholder 30">
            <a:extLst>
              <a:ext uri="{FF2B5EF4-FFF2-40B4-BE49-F238E27FC236}">
                <a16:creationId xmlns:a16="http://schemas.microsoft.com/office/drawing/2014/main" id="{22A25B0D-86D9-6D12-FE03-9AF33EB37518}"/>
              </a:ext>
            </a:extLst>
          </p:cNvPr>
          <p:cNvSpPr>
            <a:spLocks noGrp="1"/>
          </p:cNvSpPr>
          <p:nvPr userDrawn="1">
            <p:ph type="body" sz="quarter" idx="15" hasCustomPrompt="1"/>
          </p:nvPr>
        </p:nvSpPr>
        <p:spPr>
          <a:xfrm>
            <a:off x="4904994" y="2308448"/>
            <a:ext cx="2926080" cy="900246"/>
          </a:xfrm>
        </p:spPr>
        <p:txBody>
          <a:bodyPr>
            <a:spAutoFit/>
          </a:bodyPr>
          <a:lstStyle>
            <a:lvl1pPr>
              <a:spcBef>
                <a:spcPts val="0"/>
              </a:spcBef>
              <a:spcAft>
                <a:spcPts val="300"/>
              </a:spcAft>
              <a:defRPr sz="1600" cap="all" spc="300" baseline="0">
                <a:latin typeface="Aptos" panose="020B0004020202020204" pitchFamily="34" charset="0"/>
                <a:ea typeface="Helvetica Neue" panose="02000503000000020004" pitchFamily="2" charset="0"/>
                <a:cs typeface="Helvetica Neue" panose="02000503000000020004" pitchFamily="2" charset="0"/>
              </a:defRPr>
            </a:lvl1pPr>
            <a:lvl2pPr marL="0" indent="0">
              <a:spcBef>
                <a:spcPts val="0"/>
              </a:spcBef>
              <a:spcAft>
                <a:spcPts val="300"/>
              </a:spcAft>
              <a:buNone/>
              <a:defRPr sz="2000" b="1">
                <a:latin typeface="Aptos" panose="020B0004020202020204" pitchFamily="34" charset="0"/>
                <a:ea typeface="Helvetica Neue" panose="02000503000000020004" pitchFamily="2" charset="0"/>
                <a:cs typeface="Helvetica Neue" panose="02000503000000020004" pitchFamily="2" charset="0"/>
              </a:defRPr>
            </a:lvl2pPr>
          </a:lstStyle>
          <a:p>
            <a:pPr lvl="0"/>
            <a:r>
              <a:rPr lang="en-US"/>
              <a:t>Date</a:t>
            </a:r>
          </a:p>
          <a:p>
            <a:pPr lvl="1"/>
            <a:r>
              <a:rPr lang="en-US"/>
              <a:t>Insert header here</a:t>
            </a:r>
            <a:br>
              <a:rPr lang="en-US"/>
            </a:br>
            <a:r>
              <a:rPr lang="en-US"/>
              <a:t>2 lines max, 20pt</a:t>
            </a:r>
          </a:p>
        </p:txBody>
      </p:sp>
      <p:sp>
        <p:nvSpPr>
          <p:cNvPr id="35" name="Text Placeholder 32">
            <a:extLst>
              <a:ext uri="{FF2B5EF4-FFF2-40B4-BE49-F238E27FC236}">
                <a16:creationId xmlns:a16="http://schemas.microsoft.com/office/drawing/2014/main" id="{3F12F1CD-9AD2-96AE-C2A8-61D12FEB3390}"/>
              </a:ext>
            </a:extLst>
          </p:cNvPr>
          <p:cNvSpPr>
            <a:spLocks noGrp="1"/>
          </p:cNvSpPr>
          <p:nvPr userDrawn="1">
            <p:ph type="body" sz="quarter" idx="16"/>
          </p:nvPr>
        </p:nvSpPr>
        <p:spPr>
          <a:xfrm>
            <a:off x="4904994" y="3777425"/>
            <a:ext cx="2926080" cy="1728216"/>
          </a:xfrm>
          <a:noFill/>
        </p:spPr>
        <p:txBody>
          <a:bodyPr/>
          <a:lstStyle>
            <a:lvl1pPr>
              <a:defRPr sz="160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36" name="Text Placeholder 30">
            <a:extLst>
              <a:ext uri="{FF2B5EF4-FFF2-40B4-BE49-F238E27FC236}">
                <a16:creationId xmlns:a16="http://schemas.microsoft.com/office/drawing/2014/main" id="{0DF9B753-A488-2AF3-ED33-92DC22362B82}"/>
              </a:ext>
            </a:extLst>
          </p:cNvPr>
          <p:cNvSpPr>
            <a:spLocks noGrp="1"/>
          </p:cNvSpPr>
          <p:nvPr userDrawn="1">
            <p:ph type="body" sz="quarter" idx="17" hasCustomPrompt="1"/>
          </p:nvPr>
        </p:nvSpPr>
        <p:spPr>
          <a:xfrm>
            <a:off x="8808720" y="2308448"/>
            <a:ext cx="2926080" cy="900246"/>
          </a:xfrm>
        </p:spPr>
        <p:txBody>
          <a:bodyPr>
            <a:spAutoFit/>
          </a:bodyPr>
          <a:lstStyle>
            <a:lvl1pPr>
              <a:spcBef>
                <a:spcPts val="0"/>
              </a:spcBef>
              <a:spcAft>
                <a:spcPts val="300"/>
              </a:spcAft>
              <a:defRPr sz="1600" cap="all" spc="300" baseline="0">
                <a:latin typeface="Aptos" panose="020B0004020202020204" pitchFamily="34" charset="0"/>
                <a:ea typeface="Helvetica Neue" panose="02000503000000020004" pitchFamily="2" charset="0"/>
                <a:cs typeface="Helvetica Neue" panose="02000503000000020004" pitchFamily="2" charset="0"/>
              </a:defRPr>
            </a:lvl1pPr>
            <a:lvl2pPr marL="0" indent="0">
              <a:spcBef>
                <a:spcPts val="0"/>
              </a:spcBef>
              <a:spcAft>
                <a:spcPts val="300"/>
              </a:spcAft>
              <a:buNone/>
              <a:defRPr sz="2000" b="1">
                <a:latin typeface="Aptos" panose="020B0004020202020204" pitchFamily="34" charset="0"/>
                <a:ea typeface="Helvetica Neue" panose="02000503000000020004" pitchFamily="2" charset="0"/>
                <a:cs typeface="Helvetica Neue" panose="02000503000000020004" pitchFamily="2" charset="0"/>
              </a:defRPr>
            </a:lvl2pPr>
          </a:lstStyle>
          <a:p>
            <a:pPr lvl="0"/>
            <a:r>
              <a:rPr lang="en-US"/>
              <a:t>Date</a:t>
            </a:r>
          </a:p>
          <a:p>
            <a:pPr lvl="1"/>
            <a:r>
              <a:rPr lang="en-US"/>
              <a:t>Insert header here</a:t>
            </a:r>
            <a:br>
              <a:rPr lang="en-US"/>
            </a:br>
            <a:r>
              <a:rPr lang="en-US"/>
              <a:t>2 lines max, 20pt</a:t>
            </a:r>
          </a:p>
        </p:txBody>
      </p:sp>
      <p:sp>
        <p:nvSpPr>
          <p:cNvPr id="37" name="Text Placeholder 32">
            <a:extLst>
              <a:ext uri="{FF2B5EF4-FFF2-40B4-BE49-F238E27FC236}">
                <a16:creationId xmlns:a16="http://schemas.microsoft.com/office/drawing/2014/main" id="{AD8E387C-7D5E-81A6-D8BF-D4E982636E61}"/>
              </a:ext>
            </a:extLst>
          </p:cNvPr>
          <p:cNvSpPr>
            <a:spLocks noGrp="1"/>
          </p:cNvSpPr>
          <p:nvPr userDrawn="1">
            <p:ph type="body" sz="quarter" idx="18"/>
          </p:nvPr>
        </p:nvSpPr>
        <p:spPr>
          <a:xfrm>
            <a:off x="8808720" y="3777425"/>
            <a:ext cx="2926080" cy="1728216"/>
          </a:xfrm>
          <a:noFill/>
        </p:spPr>
        <p:txBody>
          <a:bodyPr/>
          <a:lstStyle>
            <a:lvl1pPr>
              <a:defRPr sz="160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Tree>
    <p:extLst>
      <p:ext uri="{BB962C8B-B14F-4D97-AF65-F5344CB8AC3E}">
        <p14:creationId xmlns:p14="http://schemas.microsoft.com/office/powerpoint/2010/main" val="1427064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meline - 6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6E0DC-AF37-3443-D063-6F5E47531CA5}"/>
              </a:ext>
            </a:extLst>
          </p:cNvPr>
          <p:cNvSpPr>
            <a:spLocks noGrp="1"/>
          </p:cNvSpPr>
          <p:nvPr>
            <p:ph type="title"/>
          </p:nvPr>
        </p:nvSpPr>
        <p:spPr/>
        <p:txBody>
          <a:bodyPr/>
          <a:lstStyle>
            <a:lvl1pPr>
              <a:defRPr>
                <a:latin typeface="Aptos" panose="020B0004020202020204" pitchFamily="34"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26" name="Text Placeholder 5">
            <a:extLst>
              <a:ext uri="{FF2B5EF4-FFF2-40B4-BE49-F238E27FC236}">
                <a16:creationId xmlns:a16="http://schemas.microsoft.com/office/drawing/2014/main" id="{64B1C054-2F39-1EE1-7F3F-AAA067831362}"/>
              </a:ext>
            </a:extLst>
          </p:cNvPr>
          <p:cNvSpPr>
            <a:spLocks noGrp="1"/>
          </p:cNvSpPr>
          <p:nvPr userDrawn="1">
            <p:ph type="body" sz="quarter" idx="12" hasCustomPrompt="1"/>
          </p:nvPr>
        </p:nvSpPr>
        <p:spPr>
          <a:xfrm>
            <a:off x="457200" y="931893"/>
            <a:ext cx="11277608" cy="307777"/>
          </a:xfrm>
        </p:spPr>
        <p:txBody>
          <a:bodyPr>
            <a:spAutoFit/>
          </a:bodyPr>
          <a:lstStyle>
            <a:lvl1pPr>
              <a:defRPr sz="2000">
                <a:solidFill>
                  <a:schemeClr val="accent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Subtitle</a:t>
            </a:r>
          </a:p>
        </p:txBody>
      </p:sp>
      <p:sp>
        <p:nvSpPr>
          <p:cNvPr id="27" name="TextBox 26">
            <a:extLst>
              <a:ext uri="{FF2B5EF4-FFF2-40B4-BE49-F238E27FC236}">
                <a16:creationId xmlns:a16="http://schemas.microsoft.com/office/drawing/2014/main" id="{5DCC1621-E98A-4545-F20C-2C705D42C157}"/>
              </a:ext>
            </a:extLst>
          </p:cNvPr>
          <p:cNvSpPr txBox="1"/>
          <p:nvPr userDrawn="1"/>
        </p:nvSpPr>
        <p:spPr>
          <a:xfrm>
            <a:off x="11299062" y="6134100"/>
            <a:ext cx="435742" cy="7239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1"/>
                </a:solidFill>
                <a:latin typeface="Aptos" panose="020B0004020202020204" pitchFamily="34" charset="0"/>
                <a:ea typeface="Helvetica Neue" panose="02000503000000020004" pitchFamily="2" charset="0"/>
                <a:cs typeface="Helvetica Neue" panose="02000503000000020004" pitchFamily="2" charset="0"/>
              </a:rPr>
              <a:pPr algn="r"/>
              <a:t>‹#›</a:t>
            </a:fld>
            <a:endParaRPr lang="en-US" sz="1350">
              <a:solidFill>
                <a:schemeClr val="tx1"/>
              </a:solidFill>
              <a:latin typeface="Aptos" panose="020B0004020202020204" pitchFamily="34" charset="0"/>
              <a:ea typeface="Helvetica Neue" panose="02000503000000020004" pitchFamily="2" charset="0"/>
              <a:cs typeface="Helvetica Neue" panose="02000503000000020004" pitchFamily="2" charset="0"/>
            </a:endParaRPr>
          </a:p>
        </p:txBody>
      </p:sp>
      <p:sp>
        <p:nvSpPr>
          <p:cNvPr id="28" name="TextBox 27">
            <a:extLst>
              <a:ext uri="{FF2B5EF4-FFF2-40B4-BE49-F238E27FC236}">
                <a16:creationId xmlns:a16="http://schemas.microsoft.com/office/drawing/2014/main" id="{1BEEB298-36A5-0624-BBA0-739F36BABE74}"/>
              </a:ext>
            </a:extLst>
          </p:cNvPr>
          <p:cNvSpPr txBox="1"/>
          <p:nvPr userDrawn="1"/>
        </p:nvSpPr>
        <p:spPr>
          <a:xfrm>
            <a:off x="8572500" y="6134100"/>
            <a:ext cx="2726562" cy="723900"/>
          </a:xfrm>
          <a:prstGeom prst="rect">
            <a:avLst/>
          </a:prstGeom>
          <a:noFill/>
        </p:spPr>
        <p:txBody>
          <a:bodyPr wrap="square" lIns="0" tIns="0" rIns="0" bIns="0" rtlCol="0" anchor="ctr" anchorCtr="0">
            <a:noAutofit/>
          </a:bodyPr>
          <a:lstStyle/>
          <a:p>
            <a:pPr marL="0" algn="r" defTabSz="457200" rtl="0" eaLnBrk="1" latinLnBrk="0" hangingPunct="1"/>
            <a:r>
              <a:rPr lang="en-US" sz="900" kern="1200">
                <a:solidFill>
                  <a:schemeClr val="tx1"/>
                </a:solidFill>
                <a:latin typeface="Aptos" panose="020B0004020202020204" pitchFamily="34" charset="0"/>
                <a:ea typeface="Helvetica Neue" panose="02000503000000020004" pitchFamily="2" charset="0"/>
                <a:cs typeface="Helvetica Neue" panose="02000503000000020004" pitchFamily="2" charset="0"/>
              </a:rPr>
              <a:t>© 2024 Project Management Institute   |   PMI.ORG</a:t>
            </a:r>
          </a:p>
        </p:txBody>
      </p:sp>
      <p:cxnSp>
        <p:nvCxnSpPr>
          <p:cNvPr id="6" name="Straight Connector 5">
            <a:extLst>
              <a:ext uri="{FF2B5EF4-FFF2-40B4-BE49-F238E27FC236}">
                <a16:creationId xmlns:a16="http://schemas.microsoft.com/office/drawing/2014/main" id="{DB21AAB7-367D-9C73-AEA7-E9B8D0969B47}"/>
              </a:ext>
            </a:extLst>
          </p:cNvPr>
          <p:cNvCxnSpPr>
            <a:cxnSpLocks/>
          </p:cNvCxnSpPr>
          <p:nvPr userDrawn="1"/>
        </p:nvCxnSpPr>
        <p:spPr>
          <a:xfrm>
            <a:off x="914221" y="2583205"/>
            <a:ext cx="24429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18F148D-7523-3CD6-512D-A046AED7D06C}"/>
              </a:ext>
            </a:extLst>
          </p:cNvPr>
          <p:cNvCxnSpPr>
            <a:cxnSpLocks/>
          </p:cNvCxnSpPr>
          <p:nvPr userDrawn="1"/>
        </p:nvCxnSpPr>
        <p:spPr>
          <a:xfrm>
            <a:off x="4343221" y="2583205"/>
            <a:ext cx="24429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7A4653B-6644-C7C5-4DFA-E270E3DCBC2D}"/>
              </a:ext>
            </a:extLst>
          </p:cNvPr>
          <p:cNvCxnSpPr>
            <a:cxnSpLocks/>
          </p:cNvCxnSpPr>
          <p:nvPr userDrawn="1"/>
        </p:nvCxnSpPr>
        <p:spPr>
          <a:xfrm>
            <a:off x="7841859" y="2583205"/>
            <a:ext cx="24429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48DC06E-7B84-D060-7B4C-35CF5B2BCE48}"/>
              </a:ext>
            </a:extLst>
          </p:cNvPr>
          <p:cNvCxnSpPr>
            <a:cxnSpLocks/>
          </p:cNvCxnSpPr>
          <p:nvPr userDrawn="1"/>
        </p:nvCxnSpPr>
        <p:spPr>
          <a:xfrm flipV="1">
            <a:off x="606425" y="1676400"/>
            <a:ext cx="0" cy="2087487"/>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9F51456-407C-8927-12F4-A459D42CA761}"/>
              </a:ext>
            </a:extLst>
          </p:cNvPr>
          <p:cNvCxnSpPr>
            <a:cxnSpLocks/>
          </p:cNvCxnSpPr>
          <p:nvPr userDrawn="1"/>
        </p:nvCxnSpPr>
        <p:spPr>
          <a:xfrm flipV="1">
            <a:off x="4035425" y="1676400"/>
            <a:ext cx="0" cy="2087487"/>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589D2D9-A11A-398D-4CFA-7A5A076AE1AC}"/>
              </a:ext>
            </a:extLst>
          </p:cNvPr>
          <p:cNvCxnSpPr>
            <a:cxnSpLocks/>
          </p:cNvCxnSpPr>
          <p:nvPr userDrawn="1"/>
        </p:nvCxnSpPr>
        <p:spPr>
          <a:xfrm flipV="1">
            <a:off x="7534063" y="1676400"/>
            <a:ext cx="0" cy="2087486"/>
          </a:xfrm>
          <a:prstGeom prst="line">
            <a:avLst/>
          </a:prstGeom>
          <a:ln>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22445A4-1042-DED9-BF12-2D72F7A30741}"/>
              </a:ext>
            </a:extLst>
          </p:cNvPr>
          <p:cNvCxnSpPr>
            <a:cxnSpLocks/>
          </p:cNvCxnSpPr>
          <p:nvPr userDrawn="1"/>
        </p:nvCxnSpPr>
        <p:spPr>
          <a:xfrm>
            <a:off x="2357857" y="5204216"/>
            <a:ext cx="24429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A2CB34B-820D-8409-F121-58C3E93DB2BD}"/>
              </a:ext>
            </a:extLst>
          </p:cNvPr>
          <p:cNvCxnSpPr>
            <a:cxnSpLocks/>
          </p:cNvCxnSpPr>
          <p:nvPr userDrawn="1"/>
        </p:nvCxnSpPr>
        <p:spPr>
          <a:xfrm>
            <a:off x="5786857" y="5204216"/>
            <a:ext cx="24429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66B8FDB-CDC2-80FA-CD1C-D033F968388B}"/>
              </a:ext>
            </a:extLst>
          </p:cNvPr>
          <p:cNvCxnSpPr>
            <a:cxnSpLocks/>
          </p:cNvCxnSpPr>
          <p:nvPr userDrawn="1"/>
        </p:nvCxnSpPr>
        <p:spPr>
          <a:xfrm>
            <a:off x="9285495" y="5204216"/>
            <a:ext cx="24429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12E0E98-12D1-5215-E4EF-F0BEBE805A45}"/>
              </a:ext>
            </a:extLst>
          </p:cNvPr>
          <p:cNvCxnSpPr>
            <a:cxnSpLocks/>
          </p:cNvCxnSpPr>
          <p:nvPr userDrawn="1"/>
        </p:nvCxnSpPr>
        <p:spPr>
          <a:xfrm>
            <a:off x="2050061" y="4046613"/>
            <a:ext cx="0" cy="2087488"/>
          </a:xfrm>
          <a:prstGeom prst="line">
            <a:avLst/>
          </a:prstGeom>
          <a:ln>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902DC21-CE15-151F-B9C0-5A6B0F2EB31A}"/>
              </a:ext>
            </a:extLst>
          </p:cNvPr>
          <p:cNvCxnSpPr>
            <a:cxnSpLocks/>
          </p:cNvCxnSpPr>
          <p:nvPr userDrawn="1"/>
        </p:nvCxnSpPr>
        <p:spPr>
          <a:xfrm>
            <a:off x="5479061" y="4046613"/>
            <a:ext cx="0" cy="2087488"/>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49BE142-E99E-FD52-7DB3-425410DCC40C}"/>
              </a:ext>
            </a:extLst>
          </p:cNvPr>
          <p:cNvCxnSpPr>
            <a:cxnSpLocks/>
          </p:cNvCxnSpPr>
          <p:nvPr userDrawn="1"/>
        </p:nvCxnSpPr>
        <p:spPr>
          <a:xfrm>
            <a:off x="8977699" y="4046613"/>
            <a:ext cx="0" cy="2087488"/>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8FEA1A0-C09E-F045-F3DD-73B452AF2B34}"/>
              </a:ext>
            </a:extLst>
          </p:cNvPr>
          <p:cNvCxnSpPr>
            <a:cxnSpLocks/>
          </p:cNvCxnSpPr>
          <p:nvPr userDrawn="1"/>
        </p:nvCxnSpPr>
        <p:spPr>
          <a:xfrm>
            <a:off x="0" y="3905251"/>
            <a:ext cx="12192000" cy="0"/>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1EA091AA-B59D-B49C-E38C-E189F0575A06}"/>
              </a:ext>
            </a:extLst>
          </p:cNvPr>
          <p:cNvGrpSpPr/>
          <p:nvPr userDrawn="1"/>
        </p:nvGrpSpPr>
        <p:grpSpPr>
          <a:xfrm>
            <a:off x="457200" y="3754375"/>
            <a:ext cx="301752" cy="301752"/>
            <a:chOff x="457200" y="3754375"/>
            <a:chExt cx="301752" cy="301752"/>
          </a:xfrm>
        </p:grpSpPr>
        <p:sp>
          <p:nvSpPr>
            <p:cNvPr id="52" name="Oval 51">
              <a:extLst>
                <a:ext uri="{FF2B5EF4-FFF2-40B4-BE49-F238E27FC236}">
                  <a16:creationId xmlns:a16="http://schemas.microsoft.com/office/drawing/2014/main" id="{0430C8A8-5299-F7D9-64BD-E233EBB2F10E}"/>
                </a:ext>
              </a:extLst>
            </p:cNvPr>
            <p:cNvSpPr/>
            <p:nvPr/>
          </p:nvSpPr>
          <p:spPr>
            <a:xfrm>
              <a:off x="457200" y="3754375"/>
              <a:ext cx="301752" cy="301752"/>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53" name="Oval 52">
              <a:extLst>
                <a:ext uri="{FF2B5EF4-FFF2-40B4-BE49-F238E27FC236}">
                  <a16:creationId xmlns:a16="http://schemas.microsoft.com/office/drawing/2014/main" id="{1CC8AB21-5868-ED1B-185C-2F1B6FE6007C}"/>
                </a:ext>
              </a:extLst>
            </p:cNvPr>
            <p:cNvSpPr/>
            <p:nvPr/>
          </p:nvSpPr>
          <p:spPr>
            <a:xfrm>
              <a:off x="530068" y="3827243"/>
              <a:ext cx="156017" cy="15601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grpSp>
      <p:grpSp>
        <p:nvGrpSpPr>
          <p:cNvPr id="54" name="Group 53">
            <a:extLst>
              <a:ext uri="{FF2B5EF4-FFF2-40B4-BE49-F238E27FC236}">
                <a16:creationId xmlns:a16="http://schemas.microsoft.com/office/drawing/2014/main" id="{526B03FB-6319-50CA-D628-FB9AEF43729D}"/>
              </a:ext>
            </a:extLst>
          </p:cNvPr>
          <p:cNvGrpSpPr/>
          <p:nvPr userDrawn="1"/>
        </p:nvGrpSpPr>
        <p:grpSpPr>
          <a:xfrm>
            <a:off x="3886200" y="3754375"/>
            <a:ext cx="301752" cy="301752"/>
            <a:chOff x="3886200" y="3754375"/>
            <a:chExt cx="301752" cy="301752"/>
          </a:xfrm>
        </p:grpSpPr>
        <p:sp>
          <p:nvSpPr>
            <p:cNvPr id="55" name="Oval 54">
              <a:extLst>
                <a:ext uri="{FF2B5EF4-FFF2-40B4-BE49-F238E27FC236}">
                  <a16:creationId xmlns:a16="http://schemas.microsoft.com/office/drawing/2014/main" id="{BD6CCDCB-3F47-5F9C-0BBD-0ED5E6E0DD24}"/>
                </a:ext>
              </a:extLst>
            </p:cNvPr>
            <p:cNvSpPr/>
            <p:nvPr/>
          </p:nvSpPr>
          <p:spPr>
            <a:xfrm>
              <a:off x="3886200" y="3754375"/>
              <a:ext cx="301752" cy="301752"/>
            </a:xfrm>
            <a:prstGeom prst="ellipse">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56" name="Oval 55">
              <a:extLst>
                <a:ext uri="{FF2B5EF4-FFF2-40B4-BE49-F238E27FC236}">
                  <a16:creationId xmlns:a16="http://schemas.microsoft.com/office/drawing/2014/main" id="{108B5059-14A7-6D21-D62C-B4C04C7081EA}"/>
                </a:ext>
              </a:extLst>
            </p:cNvPr>
            <p:cNvSpPr/>
            <p:nvPr/>
          </p:nvSpPr>
          <p:spPr>
            <a:xfrm>
              <a:off x="3959068" y="3827243"/>
              <a:ext cx="156017" cy="1560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grpSp>
      <p:grpSp>
        <p:nvGrpSpPr>
          <p:cNvPr id="57" name="Group 56">
            <a:extLst>
              <a:ext uri="{FF2B5EF4-FFF2-40B4-BE49-F238E27FC236}">
                <a16:creationId xmlns:a16="http://schemas.microsoft.com/office/drawing/2014/main" id="{7BE93E8D-4455-3321-253D-711AB46C27E7}"/>
              </a:ext>
            </a:extLst>
          </p:cNvPr>
          <p:cNvGrpSpPr/>
          <p:nvPr userDrawn="1"/>
        </p:nvGrpSpPr>
        <p:grpSpPr>
          <a:xfrm>
            <a:off x="1900836" y="3754375"/>
            <a:ext cx="301752" cy="301752"/>
            <a:chOff x="1900836" y="3754375"/>
            <a:chExt cx="301752" cy="301752"/>
          </a:xfrm>
        </p:grpSpPr>
        <p:sp>
          <p:nvSpPr>
            <p:cNvPr id="58" name="Oval 57">
              <a:extLst>
                <a:ext uri="{FF2B5EF4-FFF2-40B4-BE49-F238E27FC236}">
                  <a16:creationId xmlns:a16="http://schemas.microsoft.com/office/drawing/2014/main" id="{6551E2B3-2A94-D855-3B19-A774093C3D3C}"/>
                </a:ext>
              </a:extLst>
            </p:cNvPr>
            <p:cNvSpPr/>
            <p:nvPr/>
          </p:nvSpPr>
          <p:spPr>
            <a:xfrm flipV="1">
              <a:off x="1900836" y="3754375"/>
              <a:ext cx="301752" cy="301752"/>
            </a:xfrm>
            <a:prstGeom prst="ellipse">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59" name="Oval 58">
              <a:extLst>
                <a:ext uri="{FF2B5EF4-FFF2-40B4-BE49-F238E27FC236}">
                  <a16:creationId xmlns:a16="http://schemas.microsoft.com/office/drawing/2014/main" id="{8A008512-EAB6-E9DA-751C-F221FD926A0F}"/>
                </a:ext>
              </a:extLst>
            </p:cNvPr>
            <p:cNvSpPr/>
            <p:nvPr/>
          </p:nvSpPr>
          <p:spPr>
            <a:xfrm flipV="1">
              <a:off x="1973704" y="3827243"/>
              <a:ext cx="156017" cy="15601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grpSp>
      <p:grpSp>
        <p:nvGrpSpPr>
          <p:cNvPr id="60" name="Group 59">
            <a:extLst>
              <a:ext uri="{FF2B5EF4-FFF2-40B4-BE49-F238E27FC236}">
                <a16:creationId xmlns:a16="http://schemas.microsoft.com/office/drawing/2014/main" id="{947E4098-4941-C2F8-ACB6-678B4483FA5B}"/>
              </a:ext>
            </a:extLst>
          </p:cNvPr>
          <p:cNvGrpSpPr/>
          <p:nvPr userDrawn="1"/>
        </p:nvGrpSpPr>
        <p:grpSpPr>
          <a:xfrm>
            <a:off x="5329836" y="3754375"/>
            <a:ext cx="301752" cy="301752"/>
            <a:chOff x="5329836" y="3754375"/>
            <a:chExt cx="301752" cy="301752"/>
          </a:xfrm>
        </p:grpSpPr>
        <p:sp>
          <p:nvSpPr>
            <p:cNvPr id="61" name="Oval 60">
              <a:extLst>
                <a:ext uri="{FF2B5EF4-FFF2-40B4-BE49-F238E27FC236}">
                  <a16:creationId xmlns:a16="http://schemas.microsoft.com/office/drawing/2014/main" id="{43A01D10-0EFD-6DEF-F7BB-E854A2C39CF2}"/>
                </a:ext>
              </a:extLst>
            </p:cNvPr>
            <p:cNvSpPr/>
            <p:nvPr/>
          </p:nvSpPr>
          <p:spPr>
            <a:xfrm flipV="1">
              <a:off x="5329836" y="3754375"/>
              <a:ext cx="301752" cy="301752"/>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62" name="Oval 61">
              <a:extLst>
                <a:ext uri="{FF2B5EF4-FFF2-40B4-BE49-F238E27FC236}">
                  <a16:creationId xmlns:a16="http://schemas.microsoft.com/office/drawing/2014/main" id="{5B2426CA-0E9C-D1DD-B24C-5BB2AE4DB4EF}"/>
                </a:ext>
              </a:extLst>
            </p:cNvPr>
            <p:cNvSpPr/>
            <p:nvPr/>
          </p:nvSpPr>
          <p:spPr>
            <a:xfrm flipV="1">
              <a:off x="5402704" y="3827243"/>
              <a:ext cx="156017" cy="15601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grpSp>
      <p:grpSp>
        <p:nvGrpSpPr>
          <p:cNvPr id="63" name="Group 62">
            <a:extLst>
              <a:ext uri="{FF2B5EF4-FFF2-40B4-BE49-F238E27FC236}">
                <a16:creationId xmlns:a16="http://schemas.microsoft.com/office/drawing/2014/main" id="{A1AA47CA-F9DC-298C-2292-B5AF0ABA991F}"/>
              </a:ext>
            </a:extLst>
          </p:cNvPr>
          <p:cNvGrpSpPr/>
          <p:nvPr userDrawn="1"/>
        </p:nvGrpSpPr>
        <p:grpSpPr>
          <a:xfrm>
            <a:off x="8828474" y="3754375"/>
            <a:ext cx="301752" cy="301752"/>
            <a:chOff x="8828474" y="3754375"/>
            <a:chExt cx="301752" cy="301752"/>
          </a:xfrm>
        </p:grpSpPr>
        <p:sp>
          <p:nvSpPr>
            <p:cNvPr id="64" name="Oval 63">
              <a:extLst>
                <a:ext uri="{FF2B5EF4-FFF2-40B4-BE49-F238E27FC236}">
                  <a16:creationId xmlns:a16="http://schemas.microsoft.com/office/drawing/2014/main" id="{35F045B9-D618-6679-E2B6-93F55585E46A}"/>
                </a:ext>
              </a:extLst>
            </p:cNvPr>
            <p:cNvSpPr/>
            <p:nvPr/>
          </p:nvSpPr>
          <p:spPr>
            <a:xfrm flipV="1">
              <a:off x="8828474" y="3754375"/>
              <a:ext cx="301752" cy="301752"/>
            </a:xfrm>
            <a:prstGeom prst="ellipse">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65" name="Oval 64">
              <a:extLst>
                <a:ext uri="{FF2B5EF4-FFF2-40B4-BE49-F238E27FC236}">
                  <a16:creationId xmlns:a16="http://schemas.microsoft.com/office/drawing/2014/main" id="{BBA1257B-6FC9-95A4-BF32-4A97DBDDE346}"/>
                </a:ext>
              </a:extLst>
            </p:cNvPr>
            <p:cNvSpPr/>
            <p:nvPr/>
          </p:nvSpPr>
          <p:spPr>
            <a:xfrm flipV="1">
              <a:off x="8901342" y="3827243"/>
              <a:ext cx="156017" cy="1560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grpSp>
      <p:grpSp>
        <p:nvGrpSpPr>
          <p:cNvPr id="66" name="Group 65">
            <a:extLst>
              <a:ext uri="{FF2B5EF4-FFF2-40B4-BE49-F238E27FC236}">
                <a16:creationId xmlns:a16="http://schemas.microsoft.com/office/drawing/2014/main" id="{F32CC69D-DCC3-B6A1-D8E4-8E105E7F2D07}"/>
              </a:ext>
            </a:extLst>
          </p:cNvPr>
          <p:cNvGrpSpPr/>
          <p:nvPr userDrawn="1"/>
        </p:nvGrpSpPr>
        <p:grpSpPr>
          <a:xfrm>
            <a:off x="7383187" y="3754375"/>
            <a:ext cx="301752" cy="301752"/>
            <a:chOff x="7383187" y="3754375"/>
            <a:chExt cx="301752" cy="301752"/>
          </a:xfrm>
        </p:grpSpPr>
        <p:sp>
          <p:nvSpPr>
            <p:cNvPr id="67" name="Oval 66">
              <a:extLst>
                <a:ext uri="{FF2B5EF4-FFF2-40B4-BE49-F238E27FC236}">
                  <a16:creationId xmlns:a16="http://schemas.microsoft.com/office/drawing/2014/main" id="{C2087FCF-5275-7226-4513-1CA76328CAA3}"/>
                </a:ext>
              </a:extLst>
            </p:cNvPr>
            <p:cNvSpPr/>
            <p:nvPr/>
          </p:nvSpPr>
          <p:spPr>
            <a:xfrm flipV="1">
              <a:off x="7383187" y="3754375"/>
              <a:ext cx="301752" cy="301752"/>
            </a:xfrm>
            <a:prstGeom prst="ellipse">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68" name="Oval 67">
              <a:extLst>
                <a:ext uri="{FF2B5EF4-FFF2-40B4-BE49-F238E27FC236}">
                  <a16:creationId xmlns:a16="http://schemas.microsoft.com/office/drawing/2014/main" id="{EA46E227-CB11-17D1-AC37-2F6484B8BE4E}"/>
                </a:ext>
              </a:extLst>
            </p:cNvPr>
            <p:cNvSpPr/>
            <p:nvPr/>
          </p:nvSpPr>
          <p:spPr>
            <a:xfrm flipV="1">
              <a:off x="7456055" y="3827243"/>
              <a:ext cx="156017" cy="15601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grpSp>
      <p:sp>
        <p:nvSpPr>
          <p:cNvPr id="69" name="Text Placeholder 30">
            <a:extLst>
              <a:ext uri="{FF2B5EF4-FFF2-40B4-BE49-F238E27FC236}">
                <a16:creationId xmlns:a16="http://schemas.microsoft.com/office/drawing/2014/main" id="{14797CAD-142B-DACD-FE33-F9777679F9F2}"/>
              </a:ext>
            </a:extLst>
          </p:cNvPr>
          <p:cNvSpPr>
            <a:spLocks noGrp="1"/>
          </p:cNvSpPr>
          <p:nvPr>
            <p:ph type="body" sz="quarter" idx="13" hasCustomPrompt="1"/>
          </p:nvPr>
        </p:nvSpPr>
        <p:spPr>
          <a:xfrm>
            <a:off x="915728" y="1676401"/>
            <a:ext cx="2441448" cy="715581"/>
          </a:xfrm>
        </p:spPr>
        <p:txBody>
          <a:bodyPr>
            <a:spAutoFit/>
          </a:bodyPr>
          <a:lstStyle>
            <a:lvl1pPr>
              <a:spcBef>
                <a:spcPts val="0"/>
              </a:spcBef>
              <a:spcAft>
                <a:spcPts val="300"/>
              </a:spcAft>
              <a:defRPr sz="1200" cap="all" spc="300" baseline="0">
                <a:latin typeface="Aptos" panose="020B0004020202020204" pitchFamily="34" charset="0"/>
                <a:ea typeface="Helvetica Neue" panose="02000503000000020004" pitchFamily="2" charset="0"/>
                <a:cs typeface="Helvetica Neue" panose="02000503000000020004" pitchFamily="2" charset="0"/>
              </a:defRPr>
            </a:lvl1pPr>
            <a:lvl2pPr marL="0" indent="0">
              <a:spcBef>
                <a:spcPts val="0"/>
              </a:spcBef>
              <a:spcAft>
                <a:spcPts val="300"/>
              </a:spcAft>
              <a:buNone/>
              <a:defRPr sz="1600" b="1">
                <a:latin typeface="Aptos" panose="020B0004020202020204" pitchFamily="34" charset="0"/>
                <a:ea typeface="Helvetica Neue" panose="02000503000000020004" pitchFamily="2" charset="0"/>
                <a:cs typeface="Helvetica Neue" panose="02000503000000020004" pitchFamily="2" charset="0"/>
              </a:defRPr>
            </a:lvl2pPr>
          </a:lstStyle>
          <a:p>
            <a:pPr lvl="0"/>
            <a:r>
              <a:rPr lang="en-US"/>
              <a:t>Date</a:t>
            </a:r>
          </a:p>
          <a:p>
            <a:pPr lvl="1"/>
            <a:r>
              <a:rPr lang="en-US"/>
              <a:t>Insert header here</a:t>
            </a:r>
            <a:br>
              <a:rPr lang="en-US"/>
            </a:br>
            <a:r>
              <a:rPr lang="en-US"/>
              <a:t>2 lines max, 16pt</a:t>
            </a:r>
          </a:p>
        </p:txBody>
      </p:sp>
      <p:sp>
        <p:nvSpPr>
          <p:cNvPr id="70" name="Text Placeholder 32">
            <a:extLst>
              <a:ext uri="{FF2B5EF4-FFF2-40B4-BE49-F238E27FC236}">
                <a16:creationId xmlns:a16="http://schemas.microsoft.com/office/drawing/2014/main" id="{6EF2DCFD-3FB2-EFEB-8B69-BDC10172A6BE}"/>
              </a:ext>
            </a:extLst>
          </p:cNvPr>
          <p:cNvSpPr>
            <a:spLocks noGrp="1"/>
          </p:cNvSpPr>
          <p:nvPr>
            <p:ph type="body" sz="quarter" idx="14"/>
          </p:nvPr>
        </p:nvSpPr>
        <p:spPr>
          <a:xfrm>
            <a:off x="915728" y="2774426"/>
            <a:ext cx="2441448" cy="740664"/>
          </a:xfrm>
          <a:noFill/>
        </p:spPr>
        <p:txBody>
          <a:bodyPr/>
          <a:lstStyle>
            <a:lvl1pPr>
              <a:defRPr sz="120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71" name="Text Placeholder 30">
            <a:extLst>
              <a:ext uri="{FF2B5EF4-FFF2-40B4-BE49-F238E27FC236}">
                <a16:creationId xmlns:a16="http://schemas.microsoft.com/office/drawing/2014/main" id="{0F2F76F2-CF8C-EC7A-A23F-9DA407F5B4CA}"/>
              </a:ext>
            </a:extLst>
          </p:cNvPr>
          <p:cNvSpPr>
            <a:spLocks noGrp="1"/>
          </p:cNvSpPr>
          <p:nvPr>
            <p:ph type="body" sz="quarter" idx="15" hasCustomPrompt="1"/>
          </p:nvPr>
        </p:nvSpPr>
        <p:spPr>
          <a:xfrm>
            <a:off x="4343221" y="1676401"/>
            <a:ext cx="2441448" cy="715581"/>
          </a:xfrm>
        </p:spPr>
        <p:txBody>
          <a:bodyPr>
            <a:spAutoFit/>
          </a:bodyPr>
          <a:lstStyle>
            <a:lvl1pPr>
              <a:spcBef>
                <a:spcPts val="0"/>
              </a:spcBef>
              <a:spcAft>
                <a:spcPts val="300"/>
              </a:spcAft>
              <a:defRPr sz="1200" cap="all" spc="300" baseline="0">
                <a:latin typeface="Aptos" panose="020B0004020202020204" pitchFamily="34" charset="0"/>
                <a:ea typeface="Helvetica Neue" panose="02000503000000020004" pitchFamily="2" charset="0"/>
                <a:cs typeface="Helvetica Neue" panose="02000503000000020004" pitchFamily="2" charset="0"/>
              </a:defRPr>
            </a:lvl1pPr>
            <a:lvl2pPr marL="0" indent="0">
              <a:spcBef>
                <a:spcPts val="0"/>
              </a:spcBef>
              <a:spcAft>
                <a:spcPts val="300"/>
              </a:spcAft>
              <a:buNone/>
              <a:defRPr sz="1600" b="1">
                <a:latin typeface="Aptos" panose="020B0004020202020204" pitchFamily="34" charset="0"/>
                <a:ea typeface="Helvetica Neue" panose="02000503000000020004" pitchFamily="2" charset="0"/>
                <a:cs typeface="Helvetica Neue" panose="02000503000000020004" pitchFamily="2" charset="0"/>
              </a:defRPr>
            </a:lvl2pPr>
          </a:lstStyle>
          <a:p>
            <a:pPr lvl="0"/>
            <a:r>
              <a:rPr lang="en-US"/>
              <a:t>Date</a:t>
            </a:r>
          </a:p>
          <a:p>
            <a:pPr lvl="1"/>
            <a:r>
              <a:rPr lang="en-US"/>
              <a:t>Insert header here</a:t>
            </a:r>
            <a:br>
              <a:rPr lang="en-US"/>
            </a:br>
            <a:r>
              <a:rPr lang="en-US"/>
              <a:t>2 lines max, 16pt</a:t>
            </a:r>
          </a:p>
        </p:txBody>
      </p:sp>
      <p:sp>
        <p:nvSpPr>
          <p:cNvPr id="72" name="Text Placeholder 32">
            <a:extLst>
              <a:ext uri="{FF2B5EF4-FFF2-40B4-BE49-F238E27FC236}">
                <a16:creationId xmlns:a16="http://schemas.microsoft.com/office/drawing/2014/main" id="{7F2FE303-86FE-3E99-7A05-6D93BEB9D86F}"/>
              </a:ext>
            </a:extLst>
          </p:cNvPr>
          <p:cNvSpPr>
            <a:spLocks noGrp="1"/>
          </p:cNvSpPr>
          <p:nvPr>
            <p:ph type="body" sz="quarter" idx="16"/>
          </p:nvPr>
        </p:nvSpPr>
        <p:spPr>
          <a:xfrm>
            <a:off x="4343221" y="2774426"/>
            <a:ext cx="2441448" cy="740664"/>
          </a:xfrm>
          <a:noFill/>
        </p:spPr>
        <p:txBody>
          <a:bodyPr/>
          <a:lstStyle>
            <a:lvl1pPr>
              <a:defRPr sz="120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73" name="Text Placeholder 30">
            <a:extLst>
              <a:ext uri="{FF2B5EF4-FFF2-40B4-BE49-F238E27FC236}">
                <a16:creationId xmlns:a16="http://schemas.microsoft.com/office/drawing/2014/main" id="{31492847-E8AC-7940-8951-29161CD0B09B}"/>
              </a:ext>
            </a:extLst>
          </p:cNvPr>
          <p:cNvSpPr>
            <a:spLocks noGrp="1"/>
          </p:cNvSpPr>
          <p:nvPr>
            <p:ph type="body" sz="quarter" idx="17" hasCustomPrompt="1"/>
          </p:nvPr>
        </p:nvSpPr>
        <p:spPr>
          <a:xfrm>
            <a:off x="7841859" y="1676401"/>
            <a:ext cx="2441448" cy="715581"/>
          </a:xfrm>
        </p:spPr>
        <p:txBody>
          <a:bodyPr>
            <a:spAutoFit/>
          </a:bodyPr>
          <a:lstStyle>
            <a:lvl1pPr>
              <a:spcBef>
                <a:spcPts val="0"/>
              </a:spcBef>
              <a:spcAft>
                <a:spcPts val="300"/>
              </a:spcAft>
              <a:defRPr sz="1200" cap="all" spc="300" baseline="0">
                <a:latin typeface="Aptos" panose="020B0004020202020204" pitchFamily="34" charset="0"/>
                <a:ea typeface="Helvetica Neue" panose="02000503000000020004" pitchFamily="2" charset="0"/>
                <a:cs typeface="Helvetica Neue" panose="02000503000000020004" pitchFamily="2" charset="0"/>
              </a:defRPr>
            </a:lvl1pPr>
            <a:lvl2pPr marL="0" indent="0">
              <a:spcBef>
                <a:spcPts val="0"/>
              </a:spcBef>
              <a:spcAft>
                <a:spcPts val="300"/>
              </a:spcAft>
              <a:buNone/>
              <a:defRPr sz="1600" b="1">
                <a:latin typeface="Aptos" panose="020B0004020202020204" pitchFamily="34" charset="0"/>
                <a:ea typeface="Helvetica Neue" panose="02000503000000020004" pitchFamily="2" charset="0"/>
                <a:cs typeface="Helvetica Neue" panose="02000503000000020004" pitchFamily="2" charset="0"/>
              </a:defRPr>
            </a:lvl2pPr>
          </a:lstStyle>
          <a:p>
            <a:pPr lvl="0"/>
            <a:r>
              <a:rPr lang="en-US"/>
              <a:t>Date</a:t>
            </a:r>
          </a:p>
          <a:p>
            <a:pPr lvl="1"/>
            <a:r>
              <a:rPr lang="en-US"/>
              <a:t>Insert header here</a:t>
            </a:r>
            <a:br>
              <a:rPr lang="en-US"/>
            </a:br>
            <a:r>
              <a:rPr lang="en-US"/>
              <a:t>2 lines max, 16pt</a:t>
            </a:r>
          </a:p>
        </p:txBody>
      </p:sp>
      <p:sp>
        <p:nvSpPr>
          <p:cNvPr id="74" name="Text Placeholder 32">
            <a:extLst>
              <a:ext uri="{FF2B5EF4-FFF2-40B4-BE49-F238E27FC236}">
                <a16:creationId xmlns:a16="http://schemas.microsoft.com/office/drawing/2014/main" id="{EC5D4371-11B0-C045-E5B4-E3FAABBE812B}"/>
              </a:ext>
            </a:extLst>
          </p:cNvPr>
          <p:cNvSpPr>
            <a:spLocks noGrp="1"/>
          </p:cNvSpPr>
          <p:nvPr>
            <p:ph type="body" sz="quarter" idx="18"/>
          </p:nvPr>
        </p:nvSpPr>
        <p:spPr>
          <a:xfrm>
            <a:off x="7841859" y="2774426"/>
            <a:ext cx="2441448" cy="740664"/>
          </a:xfrm>
          <a:noFill/>
        </p:spPr>
        <p:txBody>
          <a:bodyPr/>
          <a:lstStyle>
            <a:lvl1pPr>
              <a:defRPr sz="120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75" name="Text Placeholder 30">
            <a:extLst>
              <a:ext uri="{FF2B5EF4-FFF2-40B4-BE49-F238E27FC236}">
                <a16:creationId xmlns:a16="http://schemas.microsoft.com/office/drawing/2014/main" id="{D43976F3-B315-FDD8-77DB-8323FB70D365}"/>
              </a:ext>
            </a:extLst>
          </p:cNvPr>
          <p:cNvSpPr>
            <a:spLocks noGrp="1"/>
          </p:cNvSpPr>
          <p:nvPr>
            <p:ph type="body" sz="quarter" idx="19" hasCustomPrompt="1"/>
          </p:nvPr>
        </p:nvSpPr>
        <p:spPr>
          <a:xfrm>
            <a:off x="2357857" y="4297412"/>
            <a:ext cx="2441448" cy="715581"/>
          </a:xfrm>
        </p:spPr>
        <p:txBody>
          <a:bodyPr>
            <a:spAutoFit/>
          </a:bodyPr>
          <a:lstStyle>
            <a:lvl1pPr>
              <a:spcBef>
                <a:spcPts val="0"/>
              </a:spcBef>
              <a:spcAft>
                <a:spcPts val="300"/>
              </a:spcAft>
              <a:defRPr sz="1200" cap="all" spc="300" baseline="0">
                <a:latin typeface="Aptos" panose="020B0004020202020204" pitchFamily="34" charset="0"/>
                <a:ea typeface="Helvetica Neue" panose="02000503000000020004" pitchFamily="2" charset="0"/>
                <a:cs typeface="Helvetica Neue" panose="02000503000000020004" pitchFamily="2" charset="0"/>
              </a:defRPr>
            </a:lvl1pPr>
            <a:lvl2pPr marL="0" indent="0">
              <a:spcBef>
                <a:spcPts val="0"/>
              </a:spcBef>
              <a:spcAft>
                <a:spcPts val="300"/>
              </a:spcAft>
              <a:buNone/>
              <a:defRPr sz="1600" b="1">
                <a:latin typeface="Aptos" panose="020B0004020202020204" pitchFamily="34" charset="0"/>
                <a:ea typeface="Helvetica Neue" panose="02000503000000020004" pitchFamily="2" charset="0"/>
                <a:cs typeface="Helvetica Neue" panose="02000503000000020004" pitchFamily="2" charset="0"/>
              </a:defRPr>
            </a:lvl2pPr>
          </a:lstStyle>
          <a:p>
            <a:pPr lvl="0"/>
            <a:r>
              <a:rPr lang="en-US"/>
              <a:t>Date</a:t>
            </a:r>
          </a:p>
          <a:p>
            <a:pPr lvl="1"/>
            <a:r>
              <a:rPr lang="en-US"/>
              <a:t>Insert header here</a:t>
            </a:r>
            <a:br>
              <a:rPr lang="en-US"/>
            </a:br>
            <a:r>
              <a:rPr lang="en-US"/>
              <a:t>2 lines max, 16pt</a:t>
            </a:r>
          </a:p>
        </p:txBody>
      </p:sp>
      <p:sp>
        <p:nvSpPr>
          <p:cNvPr id="76" name="Text Placeholder 32">
            <a:extLst>
              <a:ext uri="{FF2B5EF4-FFF2-40B4-BE49-F238E27FC236}">
                <a16:creationId xmlns:a16="http://schemas.microsoft.com/office/drawing/2014/main" id="{2A7B63B2-C88E-E149-376C-4D1303FB00BE}"/>
              </a:ext>
            </a:extLst>
          </p:cNvPr>
          <p:cNvSpPr>
            <a:spLocks noGrp="1"/>
          </p:cNvSpPr>
          <p:nvPr>
            <p:ph type="body" sz="quarter" idx="20"/>
          </p:nvPr>
        </p:nvSpPr>
        <p:spPr>
          <a:xfrm>
            <a:off x="2357857" y="5395437"/>
            <a:ext cx="2441448" cy="740664"/>
          </a:xfrm>
          <a:noFill/>
        </p:spPr>
        <p:txBody>
          <a:bodyPr/>
          <a:lstStyle>
            <a:lvl1pPr>
              <a:defRPr sz="120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77" name="Text Placeholder 30">
            <a:extLst>
              <a:ext uri="{FF2B5EF4-FFF2-40B4-BE49-F238E27FC236}">
                <a16:creationId xmlns:a16="http://schemas.microsoft.com/office/drawing/2014/main" id="{A0949762-BFF5-27DA-4BCD-4C6B60F1014B}"/>
              </a:ext>
            </a:extLst>
          </p:cNvPr>
          <p:cNvSpPr>
            <a:spLocks noGrp="1"/>
          </p:cNvSpPr>
          <p:nvPr>
            <p:ph type="body" sz="quarter" idx="21" hasCustomPrompt="1"/>
          </p:nvPr>
        </p:nvSpPr>
        <p:spPr>
          <a:xfrm>
            <a:off x="5786857" y="4297412"/>
            <a:ext cx="2441448" cy="715581"/>
          </a:xfrm>
        </p:spPr>
        <p:txBody>
          <a:bodyPr>
            <a:spAutoFit/>
          </a:bodyPr>
          <a:lstStyle>
            <a:lvl1pPr>
              <a:spcBef>
                <a:spcPts val="0"/>
              </a:spcBef>
              <a:spcAft>
                <a:spcPts val="300"/>
              </a:spcAft>
              <a:defRPr sz="1200" cap="all" spc="300" baseline="0">
                <a:latin typeface="Aptos" panose="020B0004020202020204" pitchFamily="34" charset="0"/>
                <a:ea typeface="Helvetica Neue" panose="02000503000000020004" pitchFamily="2" charset="0"/>
                <a:cs typeface="Helvetica Neue" panose="02000503000000020004" pitchFamily="2" charset="0"/>
              </a:defRPr>
            </a:lvl1pPr>
            <a:lvl2pPr marL="0" indent="0">
              <a:spcBef>
                <a:spcPts val="0"/>
              </a:spcBef>
              <a:spcAft>
                <a:spcPts val="300"/>
              </a:spcAft>
              <a:buNone/>
              <a:defRPr sz="1600" b="1">
                <a:latin typeface="Aptos" panose="020B0004020202020204" pitchFamily="34" charset="0"/>
                <a:ea typeface="Helvetica Neue" panose="02000503000000020004" pitchFamily="2" charset="0"/>
                <a:cs typeface="Helvetica Neue" panose="02000503000000020004" pitchFamily="2" charset="0"/>
              </a:defRPr>
            </a:lvl2pPr>
          </a:lstStyle>
          <a:p>
            <a:pPr lvl="0"/>
            <a:r>
              <a:rPr lang="en-US"/>
              <a:t>Date</a:t>
            </a:r>
          </a:p>
          <a:p>
            <a:pPr lvl="1"/>
            <a:r>
              <a:rPr lang="en-US"/>
              <a:t>Insert header here</a:t>
            </a:r>
            <a:br>
              <a:rPr lang="en-US"/>
            </a:br>
            <a:r>
              <a:rPr lang="en-US"/>
              <a:t>2 lines max, 16pt</a:t>
            </a:r>
          </a:p>
        </p:txBody>
      </p:sp>
      <p:sp>
        <p:nvSpPr>
          <p:cNvPr id="78" name="Text Placeholder 32">
            <a:extLst>
              <a:ext uri="{FF2B5EF4-FFF2-40B4-BE49-F238E27FC236}">
                <a16:creationId xmlns:a16="http://schemas.microsoft.com/office/drawing/2014/main" id="{DA1F5221-DD21-0996-2FF4-43CA8153C575}"/>
              </a:ext>
            </a:extLst>
          </p:cNvPr>
          <p:cNvSpPr>
            <a:spLocks noGrp="1"/>
          </p:cNvSpPr>
          <p:nvPr>
            <p:ph type="body" sz="quarter" idx="22"/>
          </p:nvPr>
        </p:nvSpPr>
        <p:spPr>
          <a:xfrm>
            <a:off x="5786857" y="5395437"/>
            <a:ext cx="2441448" cy="740664"/>
          </a:xfrm>
          <a:noFill/>
        </p:spPr>
        <p:txBody>
          <a:bodyPr/>
          <a:lstStyle>
            <a:lvl1pPr>
              <a:defRPr sz="120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79" name="Text Placeholder 30">
            <a:extLst>
              <a:ext uri="{FF2B5EF4-FFF2-40B4-BE49-F238E27FC236}">
                <a16:creationId xmlns:a16="http://schemas.microsoft.com/office/drawing/2014/main" id="{1623C6BC-9683-FD77-63DC-63F20146E02A}"/>
              </a:ext>
            </a:extLst>
          </p:cNvPr>
          <p:cNvSpPr>
            <a:spLocks noGrp="1"/>
          </p:cNvSpPr>
          <p:nvPr>
            <p:ph type="body" sz="quarter" idx="23" hasCustomPrompt="1"/>
          </p:nvPr>
        </p:nvSpPr>
        <p:spPr>
          <a:xfrm>
            <a:off x="9285495" y="4297412"/>
            <a:ext cx="2441448" cy="715581"/>
          </a:xfrm>
        </p:spPr>
        <p:txBody>
          <a:bodyPr>
            <a:spAutoFit/>
          </a:bodyPr>
          <a:lstStyle>
            <a:lvl1pPr>
              <a:spcBef>
                <a:spcPts val="0"/>
              </a:spcBef>
              <a:spcAft>
                <a:spcPts val="300"/>
              </a:spcAft>
              <a:defRPr sz="1200" cap="all" spc="300" baseline="0">
                <a:latin typeface="Aptos" panose="020B0004020202020204" pitchFamily="34" charset="0"/>
                <a:ea typeface="Helvetica Neue" panose="02000503000000020004" pitchFamily="2" charset="0"/>
                <a:cs typeface="Helvetica Neue" panose="02000503000000020004" pitchFamily="2" charset="0"/>
              </a:defRPr>
            </a:lvl1pPr>
            <a:lvl2pPr marL="0" indent="0">
              <a:spcBef>
                <a:spcPts val="0"/>
              </a:spcBef>
              <a:spcAft>
                <a:spcPts val="300"/>
              </a:spcAft>
              <a:buNone/>
              <a:defRPr sz="1600" b="1">
                <a:latin typeface="Aptos" panose="020B0004020202020204" pitchFamily="34" charset="0"/>
                <a:ea typeface="Helvetica Neue" panose="02000503000000020004" pitchFamily="2" charset="0"/>
                <a:cs typeface="Helvetica Neue" panose="02000503000000020004" pitchFamily="2" charset="0"/>
              </a:defRPr>
            </a:lvl2pPr>
          </a:lstStyle>
          <a:p>
            <a:pPr lvl="0"/>
            <a:r>
              <a:rPr lang="en-US"/>
              <a:t>Date</a:t>
            </a:r>
          </a:p>
          <a:p>
            <a:pPr lvl="1"/>
            <a:r>
              <a:rPr lang="en-US"/>
              <a:t>Insert header here</a:t>
            </a:r>
            <a:br>
              <a:rPr lang="en-US"/>
            </a:br>
            <a:r>
              <a:rPr lang="en-US"/>
              <a:t>2 lines max, 16pt</a:t>
            </a:r>
          </a:p>
        </p:txBody>
      </p:sp>
      <p:sp>
        <p:nvSpPr>
          <p:cNvPr id="80" name="Text Placeholder 32">
            <a:extLst>
              <a:ext uri="{FF2B5EF4-FFF2-40B4-BE49-F238E27FC236}">
                <a16:creationId xmlns:a16="http://schemas.microsoft.com/office/drawing/2014/main" id="{044BD963-B3F8-2B0C-2083-5528B5855243}"/>
              </a:ext>
            </a:extLst>
          </p:cNvPr>
          <p:cNvSpPr>
            <a:spLocks noGrp="1"/>
          </p:cNvSpPr>
          <p:nvPr>
            <p:ph type="body" sz="quarter" idx="24"/>
          </p:nvPr>
        </p:nvSpPr>
        <p:spPr>
          <a:xfrm>
            <a:off x="9285495" y="5395437"/>
            <a:ext cx="2441448" cy="740664"/>
          </a:xfrm>
          <a:noFill/>
        </p:spPr>
        <p:txBody>
          <a:bodyPr/>
          <a:lstStyle>
            <a:lvl1pPr>
              <a:defRPr sz="120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Tree>
    <p:extLst>
      <p:ext uri="{BB962C8B-B14F-4D97-AF65-F5344CB8AC3E}">
        <p14:creationId xmlns:p14="http://schemas.microsoft.com/office/powerpoint/2010/main" val="3290818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rocess - 3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6E0DC-AF37-3443-D063-6F5E47531CA5}"/>
              </a:ext>
            </a:extLst>
          </p:cNvPr>
          <p:cNvSpPr>
            <a:spLocks noGrp="1"/>
          </p:cNvSpPr>
          <p:nvPr>
            <p:ph type="title"/>
          </p:nvPr>
        </p:nvSpPr>
        <p:spPr>
          <a:xfrm>
            <a:off x="457200" y="425722"/>
            <a:ext cx="11277600" cy="443198"/>
          </a:xfrm>
        </p:spPr>
        <p:txBody>
          <a:bodyPr/>
          <a:lstStyle>
            <a:lvl1pPr>
              <a:defRPr>
                <a:latin typeface="Aptos" panose="020B0004020202020204" pitchFamily="34"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26" name="Text Placeholder 5">
            <a:extLst>
              <a:ext uri="{FF2B5EF4-FFF2-40B4-BE49-F238E27FC236}">
                <a16:creationId xmlns:a16="http://schemas.microsoft.com/office/drawing/2014/main" id="{64B1C054-2F39-1EE1-7F3F-AAA067831362}"/>
              </a:ext>
            </a:extLst>
          </p:cNvPr>
          <p:cNvSpPr>
            <a:spLocks noGrp="1"/>
          </p:cNvSpPr>
          <p:nvPr userDrawn="1">
            <p:ph type="body" sz="quarter" idx="12" hasCustomPrompt="1"/>
          </p:nvPr>
        </p:nvSpPr>
        <p:spPr>
          <a:xfrm>
            <a:off x="457200" y="931893"/>
            <a:ext cx="11277608" cy="307777"/>
          </a:xfrm>
        </p:spPr>
        <p:txBody>
          <a:bodyPr>
            <a:spAutoFit/>
          </a:bodyPr>
          <a:lstStyle>
            <a:lvl1pPr>
              <a:defRPr sz="2000">
                <a:solidFill>
                  <a:schemeClr val="accent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Subtitle</a:t>
            </a:r>
          </a:p>
        </p:txBody>
      </p:sp>
      <p:sp>
        <p:nvSpPr>
          <p:cNvPr id="27" name="TextBox 26">
            <a:extLst>
              <a:ext uri="{FF2B5EF4-FFF2-40B4-BE49-F238E27FC236}">
                <a16:creationId xmlns:a16="http://schemas.microsoft.com/office/drawing/2014/main" id="{5DCC1621-E98A-4545-F20C-2C705D42C157}"/>
              </a:ext>
            </a:extLst>
          </p:cNvPr>
          <p:cNvSpPr txBox="1"/>
          <p:nvPr userDrawn="1"/>
        </p:nvSpPr>
        <p:spPr>
          <a:xfrm>
            <a:off x="11299062" y="6134100"/>
            <a:ext cx="435742" cy="7239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1"/>
                </a:solidFill>
                <a:latin typeface="Aptos" panose="020B0004020202020204" pitchFamily="34" charset="0"/>
                <a:ea typeface="Helvetica Neue" panose="02000503000000020004" pitchFamily="2" charset="0"/>
                <a:cs typeface="Helvetica Neue" panose="02000503000000020004" pitchFamily="2" charset="0"/>
              </a:rPr>
              <a:pPr algn="r"/>
              <a:t>‹#›</a:t>
            </a:fld>
            <a:endParaRPr lang="en-US" sz="1350">
              <a:solidFill>
                <a:schemeClr val="tx1"/>
              </a:solidFill>
              <a:latin typeface="Aptos" panose="020B0004020202020204" pitchFamily="34" charset="0"/>
              <a:ea typeface="Helvetica Neue" panose="02000503000000020004" pitchFamily="2" charset="0"/>
              <a:cs typeface="Helvetica Neue" panose="02000503000000020004" pitchFamily="2" charset="0"/>
            </a:endParaRPr>
          </a:p>
        </p:txBody>
      </p:sp>
      <p:sp>
        <p:nvSpPr>
          <p:cNvPr id="28" name="TextBox 27">
            <a:extLst>
              <a:ext uri="{FF2B5EF4-FFF2-40B4-BE49-F238E27FC236}">
                <a16:creationId xmlns:a16="http://schemas.microsoft.com/office/drawing/2014/main" id="{1BEEB298-36A5-0624-BBA0-739F36BABE74}"/>
              </a:ext>
            </a:extLst>
          </p:cNvPr>
          <p:cNvSpPr txBox="1"/>
          <p:nvPr userDrawn="1"/>
        </p:nvSpPr>
        <p:spPr>
          <a:xfrm>
            <a:off x="8572500" y="6134100"/>
            <a:ext cx="2726562" cy="723900"/>
          </a:xfrm>
          <a:prstGeom prst="rect">
            <a:avLst/>
          </a:prstGeom>
          <a:noFill/>
        </p:spPr>
        <p:txBody>
          <a:bodyPr wrap="square" lIns="0" tIns="0" rIns="0" bIns="0" rtlCol="0" anchor="ctr" anchorCtr="0">
            <a:noAutofit/>
          </a:bodyPr>
          <a:lstStyle/>
          <a:p>
            <a:pPr marL="0" algn="r" defTabSz="457200" rtl="0" eaLnBrk="1" latinLnBrk="0" hangingPunct="1"/>
            <a:r>
              <a:rPr lang="en-US" sz="900" kern="1200">
                <a:solidFill>
                  <a:schemeClr val="tx1"/>
                </a:solidFill>
                <a:latin typeface="Aptos" panose="020B0004020202020204" pitchFamily="34" charset="0"/>
                <a:ea typeface="Helvetica Neue" panose="02000503000000020004" pitchFamily="2" charset="0"/>
                <a:cs typeface="Helvetica Neue" panose="02000503000000020004" pitchFamily="2" charset="0"/>
              </a:rPr>
              <a:t>© 2024 Project Management Institute   |   PMI.ORG</a:t>
            </a:r>
          </a:p>
        </p:txBody>
      </p:sp>
      <p:sp>
        <p:nvSpPr>
          <p:cNvPr id="3" name="Arrow: Pentagon 2">
            <a:extLst>
              <a:ext uri="{FF2B5EF4-FFF2-40B4-BE49-F238E27FC236}">
                <a16:creationId xmlns:a16="http://schemas.microsoft.com/office/drawing/2014/main" id="{E8AFDC57-C4C7-A40C-C7AE-F976A14DD5F3}"/>
              </a:ext>
            </a:extLst>
          </p:cNvPr>
          <p:cNvSpPr/>
          <p:nvPr userDrawn="1"/>
        </p:nvSpPr>
        <p:spPr>
          <a:xfrm>
            <a:off x="7181782" y="1676622"/>
            <a:ext cx="4553018" cy="744252"/>
          </a:xfrm>
          <a:prstGeom prst="homePlate">
            <a:avLst/>
          </a:prstGeom>
          <a:solidFill>
            <a:srgbClr val="CB6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4" name="Arrow: Pentagon 3">
            <a:extLst>
              <a:ext uri="{FF2B5EF4-FFF2-40B4-BE49-F238E27FC236}">
                <a16:creationId xmlns:a16="http://schemas.microsoft.com/office/drawing/2014/main" id="{4EFBA8E0-FF2D-7DF9-F490-C11F4A9FC3B8}"/>
              </a:ext>
            </a:extLst>
          </p:cNvPr>
          <p:cNvSpPr/>
          <p:nvPr userDrawn="1"/>
        </p:nvSpPr>
        <p:spPr>
          <a:xfrm>
            <a:off x="3528440" y="1676622"/>
            <a:ext cx="4259435" cy="744252"/>
          </a:xfrm>
          <a:prstGeom prst="homePlate">
            <a:avLst/>
          </a:prstGeom>
          <a:solidFill>
            <a:srgbClr val="5B1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5" name="Arrow: Pentagon 4">
            <a:extLst>
              <a:ext uri="{FF2B5EF4-FFF2-40B4-BE49-F238E27FC236}">
                <a16:creationId xmlns:a16="http://schemas.microsoft.com/office/drawing/2014/main" id="{7F9944D3-330D-6344-286E-057BBB90B9A7}"/>
              </a:ext>
            </a:extLst>
          </p:cNvPr>
          <p:cNvSpPr/>
          <p:nvPr userDrawn="1"/>
        </p:nvSpPr>
        <p:spPr>
          <a:xfrm>
            <a:off x="0" y="1676622"/>
            <a:ext cx="3962446" cy="744252"/>
          </a:xfrm>
          <a:prstGeom prst="homePlate">
            <a:avLst/>
          </a:prstGeom>
          <a:solidFill>
            <a:srgbClr val="1E0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cxnSp>
        <p:nvCxnSpPr>
          <p:cNvPr id="8" name="Straight Connector 7">
            <a:extLst>
              <a:ext uri="{FF2B5EF4-FFF2-40B4-BE49-F238E27FC236}">
                <a16:creationId xmlns:a16="http://schemas.microsoft.com/office/drawing/2014/main" id="{44742764-669F-4CFF-67A2-92CC301DF3A3}"/>
              </a:ext>
            </a:extLst>
          </p:cNvPr>
          <p:cNvCxnSpPr>
            <a:cxnSpLocks/>
          </p:cNvCxnSpPr>
          <p:nvPr userDrawn="1"/>
        </p:nvCxnSpPr>
        <p:spPr>
          <a:xfrm>
            <a:off x="678866" y="2397024"/>
            <a:ext cx="0" cy="3737076"/>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FC30EB-496E-5525-AAD3-F0355A57A6EE}"/>
              </a:ext>
            </a:extLst>
          </p:cNvPr>
          <p:cNvCxnSpPr>
            <a:cxnSpLocks/>
          </p:cNvCxnSpPr>
          <p:nvPr userDrawn="1"/>
        </p:nvCxnSpPr>
        <p:spPr>
          <a:xfrm>
            <a:off x="4484944" y="2397024"/>
            <a:ext cx="0" cy="3737076"/>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4EAD418-35F4-E65C-090B-2825BD8ABFA9}"/>
              </a:ext>
            </a:extLst>
          </p:cNvPr>
          <p:cNvCxnSpPr>
            <a:cxnSpLocks/>
          </p:cNvCxnSpPr>
          <p:nvPr userDrawn="1"/>
        </p:nvCxnSpPr>
        <p:spPr>
          <a:xfrm>
            <a:off x="8291021" y="2397024"/>
            <a:ext cx="0" cy="3737076"/>
          </a:xfrm>
          <a:prstGeom prst="line">
            <a:avLst/>
          </a:prstGeom>
          <a:ln>
            <a:solidFill>
              <a:srgbClr val="CB65FF"/>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B8AC0F5-8FE7-7D42-B4F8-26B5B1D93FA2}"/>
              </a:ext>
            </a:extLst>
          </p:cNvPr>
          <p:cNvCxnSpPr>
            <a:cxnSpLocks/>
          </p:cNvCxnSpPr>
          <p:nvPr userDrawn="1"/>
        </p:nvCxnSpPr>
        <p:spPr>
          <a:xfrm>
            <a:off x="1105344" y="3509722"/>
            <a:ext cx="274666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B06A6C9-B354-C5FD-4C87-8DAF7826F12D}"/>
              </a:ext>
            </a:extLst>
          </p:cNvPr>
          <p:cNvCxnSpPr>
            <a:cxnSpLocks/>
          </p:cNvCxnSpPr>
          <p:nvPr userDrawn="1"/>
        </p:nvCxnSpPr>
        <p:spPr>
          <a:xfrm>
            <a:off x="4911422" y="3509722"/>
            <a:ext cx="274666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63625D-C38F-3795-B718-214B6273D0DB}"/>
              </a:ext>
            </a:extLst>
          </p:cNvPr>
          <p:cNvCxnSpPr>
            <a:cxnSpLocks/>
          </p:cNvCxnSpPr>
          <p:nvPr userDrawn="1"/>
        </p:nvCxnSpPr>
        <p:spPr>
          <a:xfrm>
            <a:off x="8717499" y="3509722"/>
            <a:ext cx="274666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 Placeholder 43">
            <a:extLst>
              <a:ext uri="{FF2B5EF4-FFF2-40B4-BE49-F238E27FC236}">
                <a16:creationId xmlns:a16="http://schemas.microsoft.com/office/drawing/2014/main" id="{52FEFEBD-27F9-37A5-53BC-CCB4C2F2FA56}"/>
              </a:ext>
            </a:extLst>
          </p:cNvPr>
          <p:cNvSpPr>
            <a:spLocks noGrp="1"/>
          </p:cNvSpPr>
          <p:nvPr userDrawn="1">
            <p:ph type="body" sz="quarter" idx="13" hasCustomPrompt="1"/>
          </p:nvPr>
        </p:nvSpPr>
        <p:spPr>
          <a:xfrm>
            <a:off x="1105343" y="1894859"/>
            <a:ext cx="2267712" cy="307777"/>
          </a:xfrm>
        </p:spPr>
        <p:txBody>
          <a:bodyPr anchor="ctr">
            <a:spAutoFit/>
          </a:bodyPr>
          <a:lstStyle>
            <a:lvl1pPr>
              <a:defRPr sz="2000" b="1">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Step 00</a:t>
            </a:r>
          </a:p>
        </p:txBody>
      </p:sp>
      <p:sp>
        <p:nvSpPr>
          <p:cNvPr id="83" name="Text Placeholder 82">
            <a:extLst>
              <a:ext uri="{FF2B5EF4-FFF2-40B4-BE49-F238E27FC236}">
                <a16:creationId xmlns:a16="http://schemas.microsoft.com/office/drawing/2014/main" id="{4FD77FFF-C6D3-95AF-E400-E812BF6E65FE}"/>
              </a:ext>
            </a:extLst>
          </p:cNvPr>
          <p:cNvSpPr>
            <a:spLocks noGrp="1" noChangeAspect="1"/>
          </p:cNvSpPr>
          <p:nvPr userDrawn="1">
            <p:ph type="body" sz="quarter" idx="14" hasCustomPrompt="1"/>
          </p:nvPr>
        </p:nvSpPr>
        <p:spPr>
          <a:xfrm>
            <a:off x="452476" y="1822358"/>
            <a:ext cx="448056" cy="448056"/>
          </a:xfrm>
          <a:prstGeom prst="ellipse">
            <a:avLst/>
          </a:prstGeom>
          <a:solidFill>
            <a:schemeClr val="bg1"/>
          </a:solidFill>
        </p:spPr>
        <p:txBody>
          <a:bodyPr anchor="ctr"/>
          <a:lstStyle>
            <a:lvl1pPr algn="ctr">
              <a:defRPr sz="1800" b="1">
                <a:solidFill>
                  <a:schemeClr val="accent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a:t>
            </a:r>
          </a:p>
        </p:txBody>
      </p:sp>
      <p:sp>
        <p:nvSpPr>
          <p:cNvPr id="85" name="Text Placeholder 32">
            <a:extLst>
              <a:ext uri="{FF2B5EF4-FFF2-40B4-BE49-F238E27FC236}">
                <a16:creationId xmlns:a16="http://schemas.microsoft.com/office/drawing/2014/main" id="{08167E6C-2A09-5AD4-0098-CD05B16E7BA9}"/>
              </a:ext>
            </a:extLst>
          </p:cNvPr>
          <p:cNvSpPr>
            <a:spLocks noGrp="1"/>
          </p:cNvSpPr>
          <p:nvPr userDrawn="1">
            <p:ph type="body" sz="quarter" idx="16"/>
          </p:nvPr>
        </p:nvSpPr>
        <p:spPr>
          <a:xfrm>
            <a:off x="1105344" y="3736844"/>
            <a:ext cx="2743200" cy="2395728"/>
          </a:xfrm>
          <a:noFill/>
        </p:spPr>
        <p:txBody>
          <a:bodyPr/>
          <a:lstStyle>
            <a:lvl1pPr>
              <a:defRPr sz="160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87" name="Text Placeholder 32">
            <a:extLst>
              <a:ext uri="{FF2B5EF4-FFF2-40B4-BE49-F238E27FC236}">
                <a16:creationId xmlns:a16="http://schemas.microsoft.com/office/drawing/2014/main" id="{31B88B47-173A-7DF3-314D-373D7BFE36AE}"/>
              </a:ext>
            </a:extLst>
          </p:cNvPr>
          <p:cNvSpPr>
            <a:spLocks noGrp="1"/>
          </p:cNvSpPr>
          <p:nvPr userDrawn="1">
            <p:ph type="body" sz="quarter" idx="18"/>
          </p:nvPr>
        </p:nvSpPr>
        <p:spPr>
          <a:xfrm>
            <a:off x="4911422" y="3736844"/>
            <a:ext cx="2743200" cy="2395728"/>
          </a:xfrm>
          <a:noFill/>
        </p:spPr>
        <p:txBody>
          <a:bodyPr/>
          <a:lstStyle>
            <a:lvl1pPr>
              <a:defRPr sz="160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89" name="Text Placeholder 32">
            <a:extLst>
              <a:ext uri="{FF2B5EF4-FFF2-40B4-BE49-F238E27FC236}">
                <a16:creationId xmlns:a16="http://schemas.microsoft.com/office/drawing/2014/main" id="{355C22AB-F58F-4FD9-360A-ABCBDE302035}"/>
              </a:ext>
            </a:extLst>
          </p:cNvPr>
          <p:cNvSpPr>
            <a:spLocks noGrp="1"/>
          </p:cNvSpPr>
          <p:nvPr userDrawn="1">
            <p:ph type="body" sz="quarter" idx="20"/>
          </p:nvPr>
        </p:nvSpPr>
        <p:spPr>
          <a:xfrm>
            <a:off x="8717499" y="3736844"/>
            <a:ext cx="2743200" cy="2395728"/>
          </a:xfrm>
          <a:noFill/>
        </p:spPr>
        <p:txBody>
          <a:bodyPr/>
          <a:lstStyle>
            <a:lvl1pPr>
              <a:defRPr sz="160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90" name="Text Placeholder 43">
            <a:extLst>
              <a:ext uri="{FF2B5EF4-FFF2-40B4-BE49-F238E27FC236}">
                <a16:creationId xmlns:a16="http://schemas.microsoft.com/office/drawing/2014/main" id="{5CB0E3EA-1877-4407-27F3-953C01B8177B}"/>
              </a:ext>
            </a:extLst>
          </p:cNvPr>
          <p:cNvSpPr>
            <a:spLocks noGrp="1"/>
          </p:cNvSpPr>
          <p:nvPr userDrawn="1">
            <p:ph type="body" sz="quarter" idx="21" hasCustomPrompt="1"/>
          </p:nvPr>
        </p:nvSpPr>
        <p:spPr>
          <a:xfrm>
            <a:off x="4911421" y="1894859"/>
            <a:ext cx="2267712" cy="307777"/>
          </a:xfrm>
        </p:spPr>
        <p:txBody>
          <a:bodyPr anchor="ctr">
            <a:spAutoFit/>
          </a:bodyPr>
          <a:lstStyle>
            <a:lvl1pPr>
              <a:defRPr sz="2000" b="1">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Step 00</a:t>
            </a:r>
          </a:p>
        </p:txBody>
      </p:sp>
      <p:sp>
        <p:nvSpPr>
          <p:cNvPr id="91" name="Text Placeholder 43">
            <a:extLst>
              <a:ext uri="{FF2B5EF4-FFF2-40B4-BE49-F238E27FC236}">
                <a16:creationId xmlns:a16="http://schemas.microsoft.com/office/drawing/2014/main" id="{CD27EF57-2C72-1AB2-79FF-74C14AF1EC3E}"/>
              </a:ext>
            </a:extLst>
          </p:cNvPr>
          <p:cNvSpPr>
            <a:spLocks noGrp="1"/>
          </p:cNvSpPr>
          <p:nvPr userDrawn="1">
            <p:ph type="body" sz="quarter" idx="22" hasCustomPrompt="1"/>
          </p:nvPr>
        </p:nvSpPr>
        <p:spPr>
          <a:xfrm>
            <a:off x="8717498" y="1894859"/>
            <a:ext cx="2267712" cy="307777"/>
          </a:xfrm>
        </p:spPr>
        <p:txBody>
          <a:bodyPr anchor="ctr">
            <a:spAutoFit/>
          </a:bodyPr>
          <a:lstStyle>
            <a:lvl1pPr>
              <a:defRPr sz="2000" b="1">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Step 00</a:t>
            </a:r>
          </a:p>
        </p:txBody>
      </p:sp>
      <p:sp>
        <p:nvSpPr>
          <p:cNvPr id="95" name="Text Placeholder 82">
            <a:extLst>
              <a:ext uri="{FF2B5EF4-FFF2-40B4-BE49-F238E27FC236}">
                <a16:creationId xmlns:a16="http://schemas.microsoft.com/office/drawing/2014/main" id="{35A8EB73-2423-07C8-D40E-76DD015B9A36}"/>
              </a:ext>
            </a:extLst>
          </p:cNvPr>
          <p:cNvSpPr>
            <a:spLocks noGrp="1" noChangeAspect="1"/>
          </p:cNvSpPr>
          <p:nvPr userDrawn="1">
            <p:ph type="body" sz="quarter" idx="23" hasCustomPrompt="1"/>
          </p:nvPr>
        </p:nvSpPr>
        <p:spPr>
          <a:xfrm>
            <a:off x="4258554" y="1822358"/>
            <a:ext cx="448056" cy="448056"/>
          </a:xfrm>
          <a:prstGeom prst="ellipse">
            <a:avLst/>
          </a:prstGeom>
          <a:solidFill>
            <a:schemeClr val="bg1"/>
          </a:solidFill>
        </p:spPr>
        <p:txBody>
          <a:bodyPr anchor="ctr"/>
          <a:lstStyle>
            <a:lvl1pPr algn="ctr">
              <a:defRPr sz="1800" b="1">
                <a:solidFill>
                  <a:schemeClr val="accent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a:t>
            </a:r>
          </a:p>
        </p:txBody>
      </p:sp>
      <p:sp>
        <p:nvSpPr>
          <p:cNvPr id="96" name="Text Placeholder 82">
            <a:extLst>
              <a:ext uri="{FF2B5EF4-FFF2-40B4-BE49-F238E27FC236}">
                <a16:creationId xmlns:a16="http://schemas.microsoft.com/office/drawing/2014/main" id="{DE19FCB3-CADE-861A-91F4-6849607B7EC4}"/>
              </a:ext>
            </a:extLst>
          </p:cNvPr>
          <p:cNvSpPr>
            <a:spLocks noGrp="1" noChangeAspect="1"/>
          </p:cNvSpPr>
          <p:nvPr userDrawn="1">
            <p:ph type="body" sz="quarter" idx="24" hasCustomPrompt="1"/>
          </p:nvPr>
        </p:nvSpPr>
        <p:spPr>
          <a:xfrm>
            <a:off x="8064631" y="1822358"/>
            <a:ext cx="448056" cy="448056"/>
          </a:xfrm>
          <a:prstGeom prst="ellipse">
            <a:avLst/>
          </a:prstGeom>
          <a:solidFill>
            <a:schemeClr val="bg1"/>
          </a:solidFill>
        </p:spPr>
        <p:txBody>
          <a:bodyPr anchor="ctr"/>
          <a:lstStyle>
            <a:lvl1pPr algn="ctr">
              <a:defRPr sz="1800" b="1">
                <a:solidFill>
                  <a:srgbClr val="CB65FF"/>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a:t>
            </a:r>
          </a:p>
        </p:txBody>
      </p:sp>
      <p:sp>
        <p:nvSpPr>
          <p:cNvPr id="98" name="Text Placeholder 97">
            <a:extLst>
              <a:ext uri="{FF2B5EF4-FFF2-40B4-BE49-F238E27FC236}">
                <a16:creationId xmlns:a16="http://schemas.microsoft.com/office/drawing/2014/main" id="{EC71061B-CBD0-081A-B0A8-5B8535D9D881}"/>
              </a:ext>
            </a:extLst>
          </p:cNvPr>
          <p:cNvSpPr>
            <a:spLocks noGrp="1"/>
          </p:cNvSpPr>
          <p:nvPr userDrawn="1">
            <p:ph type="body" sz="quarter" idx="25"/>
          </p:nvPr>
        </p:nvSpPr>
        <p:spPr>
          <a:xfrm>
            <a:off x="1105344" y="2669951"/>
            <a:ext cx="2743200" cy="612648"/>
          </a:xfrm>
        </p:spPr>
        <p:txBody>
          <a:bodyPr anchor="ctr">
            <a:spAutoFit/>
          </a:bodyPr>
          <a:lstStyle>
            <a:lvl1pPr>
              <a:defRPr sz="2000" b="1">
                <a:latin typeface="Aptos" panose="020B0004020202020204" pitchFamily="34" charset="0"/>
                <a:ea typeface="Helvetica Neue" panose="02000503000000020004" pitchFamily="2" charset="0"/>
                <a:cs typeface="Helvetica Neue" panose="02000503000000020004" pitchFamily="2" charset="0"/>
              </a:defRPr>
            </a:lvl1pPr>
            <a:lvl2pPr marL="0" indent="0">
              <a:buNone/>
              <a:defRPr/>
            </a:lvl2pPr>
          </a:lstStyle>
          <a:p>
            <a:pPr lvl="0"/>
            <a:r>
              <a:rPr lang="en-US"/>
              <a:t>Click to edit Master text styles</a:t>
            </a:r>
          </a:p>
        </p:txBody>
      </p:sp>
      <p:sp>
        <p:nvSpPr>
          <p:cNvPr id="99" name="Text Placeholder 97">
            <a:extLst>
              <a:ext uri="{FF2B5EF4-FFF2-40B4-BE49-F238E27FC236}">
                <a16:creationId xmlns:a16="http://schemas.microsoft.com/office/drawing/2014/main" id="{AE048F56-ED4C-D61C-C2D6-5CA8E03386D4}"/>
              </a:ext>
            </a:extLst>
          </p:cNvPr>
          <p:cNvSpPr>
            <a:spLocks noGrp="1"/>
          </p:cNvSpPr>
          <p:nvPr userDrawn="1">
            <p:ph type="body" sz="quarter" idx="26"/>
          </p:nvPr>
        </p:nvSpPr>
        <p:spPr>
          <a:xfrm>
            <a:off x="4911422" y="2669951"/>
            <a:ext cx="2743200" cy="612648"/>
          </a:xfrm>
        </p:spPr>
        <p:txBody>
          <a:bodyPr anchor="ctr">
            <a:spAutoFit/>
          </a:bodyPr>
          <a:lstStyle>
            <a:lvl1pPr>
              <a:defRPr sz="2000" b="1">
                <a:latin typeface="Aptos" panose="020B0004020202020204" pitchFamily="34" charset="0"/>
                <a:ea typeface="Helvetica Neue" panose="02000503000000020004" pitchFamily="2" charset="0"/>
                <a:cs typeface="Helvetica Neue" panose="02000503000000020004" pitchFamily="2" charset="0"/>
              </a:defRPr>
            </a:lvl1pPr>
            <a:lvl2pPr marL="0" indent="0">
              <a:buNone/>
              <a:defRPr/>
            </a:lvl2pPr>
          </a:lstStyle>
          <a:p>
            <a:pPr lvl="0"/>
            <a:r>
              <a:rPr lang="en-US"/>
              <a:t>Click to edit Master text styles</a:t>
            </a:r>
          </a:p>
        </p:txBody>
      </p:sp>
      <p:sp>
        <p:nvSpPr>
          <p:cNvPr id="100" name="Text Placeholder 97">
            <a:extLst>
              <a:ext uri="{FF2B5EF4-FFF2-40B4-BE49-F238E27FC236}">
                <a16:creationId xmlns:a16="http://schemas.microsoft.com/office/drawing/2014/main" id="{8EFF1E01-225C-020E-EDA1-837C73F49E30}"/>
              </a:ext>
            </a:extLst>
          </p:cNvPr>
          <p:cNvSpPr>
            <a:spLocks noGrp="1"/>
          </p:cNvSpPr>
          <p:nvPr userDrawn="1">
            <p:ph type="body" sz="quarter" idx="27"/>
          </p:nvPr>
        </p:nvSpPr>
        <p:spPr>
          <a:xfrm>
            <a:off x="8717499" y="2669951"/>
            <a:ext cx="2743200" cy="612648"/>
          </a:xfrm>
        </p:spPr>
        <p:txBody>
          <a:bodyPr anchor="ctr">
            <a:spAutoFit/>
          </a:bodyPr>
          <a:lstStyle>
            <a:lvl1pPr>
              <a:defRPr sz="2000" b="1">
                <a:latin typeface="Aptos" panose="020B0004020202020204" pitchFamily="34" charset="0"/>
                <a:ea typeface="Helvetica Neue" panose="02000503000000020004" pitchFamily="2" charset="0"/>
                <a:cs typeface="Helvetica Neue" panose="02000503000000020004" pitchFamily="2" charset="0"/>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2179955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rocess - 6 Items">
    <p:spTree>
      <p:nvGrpSpPr>
        <p:cNvPr id="1" name=""/>
        <p:cNvGrpSpPr/>
        <p:nvPr/>
      </p:nvGrpSpPr>
      <p:grpSpPr>
        <a:xfrm>
          <a:off x="0" y="0"/>
          <a:ext cx="0" cy="0"/>
          <a:chOff x="0" y="0"/>
          <a:chExt cx="0" cy="0"/>
        </a:xfrm>
      </p:grpSpPr>
      <p:sp>
        <p:nvSpPr>
          <p:cNvPr id="18" name="Arrow: Pentagon 2">
            <a:extLst>
              <a:ext uri="{FF2B5EF4-FFF2-40B4-BE49-F238E27FC236}">
                <a16:creationId xmlns:a16="http://schemas.microsoft.com/office/drawing/2014/main" id="{3EAB9F39-C561-C8F1-990F-ACE7133136E3}"/>
              </a:ext>
            </a:extLst>
          </p:cNvPr>
          <p:cNvSpPr/>
          <p:nvPr userDrawn="1"/>
        </p:nvSpPr>
        <p:spPr>
          <a:xfrm>
            <a:off x="7181782" y="1516887"/>
            <a:ext cx="4553018" cy="553349"/>
          </a:xfrm>
          <a:prstGeom prst="homePlate">
            <a:avLst/>
          </a:prstGeom>
          <a:solidFill>
            <a:srgbClr val="CB6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19" name="Arrow: Pentagon 3">
            <a:extLst>
              <a:ext uri="{FF2B5EF4-FFF2-40B4-BE49-F238E27FC236}">
                <a16:creationId xmlns:a16="http://schemas.microsoft.com/office/drawing/2014/main" id="{396B2A32-74E8-2A03-9208-3B55B46A9EF8}"/>
              </a:ext>
            </a:extLst>
          </p:cNvPr>
          <p:cNvSpPr/>
          <p:nvPr userDrawn="1"/>
        </p:nvSpPr>
        <p:spPr>
          <a:xfrm>
            <a:off x="3528440" y="1516887"/>
            <a:ext cx="4259435" cy="553349"/>
          </a:xfrm>
          <a:prstGeom prst="homePlate">
            <a:avLst/>
          </a:prstGeom>
          <a:solidFill>
            <a:srgbClr val="5B1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20" name="Arrow: Pentagon 4">
            <a:extLst>
              <a:ext uri="{FF2B5EF4-FFF2-40B4-BE49-F238E27FC236}">
                <a16:creationId xmlns:a16="http://schemas.microsoft.com/office/drawing/2014/main" id="{CB545B75-83F6-122C-129A-9665A0B7C023}"/>
              </a:ext>
            </a:extLst>
          </p:cNvPr>
          <p:cNvSpPr/>
          <p:nvPr userDrawn="1"/>
        </p:nvSpPr>
        <p:spPr>
          <a:xfrm>
            <a:off x="0" y="1516887"/>
            <a:ext cx="3962446" cy="553349"/>
          </a:xfrm>
          <a:prstGeom prst="homePlate">
            <a:avLst/>
          </a:prstGeom>
          <a:solidFill>
            <a:srgbClr val="1E0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2" name="Title 1">
            <a:extLst>
              <a:ext uri="{FF2B5EF4-FFF2-40B4-BE49-F238E27FC236}">
                <a16:creationId xmlns:a16="http://schemas.microsoft.com/office/drawing/2014/main" id="{92F6E0DC-AF37-3443-D063-6F5E47531CA5}"/>
              </a:ext>
            </a:extLst>
          </p:cNvPr>
          <p:cNvSpPr>
            <a:spLocks noGrp="1"/>
          </p:cNvSpPr>
          <p:nvPr>
            <p:ph type="title"/>
          </p:nvPr>
        </p:nvSpPr>
        <p:spPr>
          <a:xfrm>
            <a:off x="457200" y="425722"/>
            <a:ext cx="11277600" cy="443198"/>
          </a:xfrm>
        </p:spPr>
        <p:txBody>
          <a:bodyPr/>
          <a:lstStyle>
            <a:lvl1pPr>
              <a:defRPr>
                <a:latin typeface="Aptos" panose="020B0004020202020204" pitchFamily="34"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26" name="Text Placeholder 5">
            <a:extLst>
              <a:ext uri="{FF2B5EF4-FFF2-40B4-BE49-F238E27FC236}">
                <a16:creationId xmlns:a16="http://schemas.microsoft.com/office/drawing/2014/main" id="{64B1C054-2F39-1EE1-7F3F-AAA067831362}"/>
              </a:ext>
            </a:extLst>
          </p:cNvPr>
          <p:cNvSpPr>
            <a:spLocks noGrp="1"/>
          </p:cNvSpPr>
          <p:nvPr userDrawn="1">
            <p:ph type="body" sz="quarter" idx="12" hasCustomPrompt="1"/>
          </p:nvPr>
        </p:nvSpPr>
        <p:spPr>
          <a:xfrm>
            <a:off x="457200" y="931893"/>
            <a:ext cx="11277608" cy="307777"/>
          </a:xfrm>
        </p:spPr>
        <p:txBody>
          <a:bodyPr>
            <a:spAutoFit/>
          </a:bodyPr>
          <a:lstStyle>
            <a:lvl1pPr>
              <a:defRPr sz="2000">
                <a:solidFill>
                  <a:schemeClr val="accent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Subtitle</a:t>
            </a:r>
          </a:p>
        </p:txBody>
      </p:sp>
      <p:sp>
        <p:nvSpPr>
          <p:cNvPr id="27" name="TextBox 26">
            <a:extLst>
              <a:ext uri="{FF2B5EF4-FFF2-40B4-BE49-F238E27FC236}">
                <a16:creationId xmlns:a16="http://schemas.microsoft.com/office/drawing/2014/main" id="{5DCC1621-E98A-4545-F20C-2C705D42C157}"/>
              </a:ext>
            </a:extLst>
          </p:cNvPr>
          <p:cNvSpPr txBox="1"/>
          <p:nvPr userDrawn="1"/>
        </p:nvSpPr>
        <p:spPr>
          <a:xfrm>
            <a:off x="11299062" y="6134100"/>
            <a:ext cx="435742" cy="7239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1"/>
                </a:solidFill>
                <a:latin typeface="Aptos" panose="020B0004020202020204" pitchFamily="34" charset="0"/>
                <a:ea typeface="Helvetica Neue" panose="02000503000000020004" pitchFamily="2" charset="0"/>
                <a:cs typeface="Helvetica Neue" panose="02000503000000020004" pitchFamily="2" charset="0"/>
              </a:rPr>
              <a:pPr algn="r"/>
              <a:t>‹#›</a:t>
            </a:fld>
            <a:endParaRPr lang="en-US" sz="1350">
              <a:solidFill>
                <a:schemeClr val="tx1"/>
              </a:solidFill>
              <a:latin typeface="Aptos" panose="020B0004020202020204" pitchFamily="34" charset="0"/>
              <a:ea typeface="Helvetica Neue" panose="02000503000000020004" pitchFamily="2" charset="0"/>
              <a:cs typeface="Helvetica Neue" panose="02000503000000020004" pitchFamily="2" charset="0"/>
            </a:endParaRPr>
          </a:p>
        </p:txBody>
      </p:sp>
      <p:sp>
        <p:nvSpPr>
          <p:cNvPr id="28" name="TextBox 27">
            <a:extLst>
              <a:ext uri="{FF2B5EF4-FFF2-40B4-BE49-F238E27FC236}">
                <a16:creationId xmlns:a16="http://schemas.microsoft.com/office/drawing/2014/main" id="{1BEEB298-36A5-0624-BBA0-739F36BABE74}"/>
              </a:ext>
            </a:extLst>
          </p:cNvPr>
          <p:cNvSpPr txBox="1"/>
          <p:nvPr userDrawn="1"/>
        </p:nvSpPr>
        <p:spPr>
          <a:xfrm>
            <a:off x="8572500" y="6134100"/>
            <a:ext cx="2726562" cy="723900"/>
          </a:xfrm>
          <a:prstGeom prst="rect">
            <a:avLst/>
          </a:prstGeom>
          <a:noFill/>
        </p:spPr>
        <p:txBody>
          <a:bodyPr wrap="square" lIns="0" tIns="0" rIns="0" bIns="0" rtlCol="0" anchor="ctr" anchorCtr="0">
            <a:noAutofit/>
          </a:bodyPr>
          <a:lstStyle/>
          <a:p>
            <a:pPr marL="0" algn="r" defTabSz="457200" rtl="0" eaLnBrk="1" latinLnBrk="0" hangingPunct="1"/>
            <a:r>
              <a:rPr lang="en-US" sz="900" kern="1200">
                <a:solidFill>
                  <a:schemeClr val="tx1"/>
                </a:solidFill>
                <a:latin typeface="Aptos" panose="020B0004020202020204" pitchFamily="34" charset="0"/>
                <a:ea typeface="Helvetica Neue" panose="02000503000000020004" pitchFamily="2" charset="0"/>
                <a:cs typeface="Helvetica Neue" panose="02000503000000020004" pitchFamily="2" charset="0"/>
              </a:rPr>
              <a:t>© 2024 Project Management Institute   |   PMI.ORG</a:t>
            </a:r>
          </a:p>
        </p:txBody>
      </p:sp>
      <p:cxnSp>
        <p:nvCxnSpPr>
          <p:cNvPr id="7" name="Straight Connector 6">
            <a:extLst>
              <a:ext uri="{FF2B5EF4-FFF2-40B4-BE49-F238E27FC236}">
                <a16:creationId xmlns:a16="http://schemas.microsoft.com/office/drawing/2014/main" id="{921A6DB0-6E97-867E-8074-66A9B958DBE7}"/>
              </a:ext>
            </a:extLst>
          </p:cNvPr>
          <p:cNvCxnSpPr>
            <a:cxnSpLocks/>
          </p:cNvCxnSpPr>
          <p:nvPr/>
        </p:nvCxnSpPr>
        <p:spPr>
          <a:xfrm>
            <a:off x="642290" y="2030097"/>
            <a:ext cx="0" cy="1665604"/>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D8D9722-3A8D-200B-6204-15894B06BD12}"/>
              </a:ext>
            </a:extLst>
          </p:cNvPr>
          <p:cNvCxnSpPr>
            <a:cxnSpLocks/>
          </p:cNvCxnSpPr>
          <p:nvPr/>
        </p:nvCxnSpPr>
        <p:spPr>
          <a:xfrm>
            <a:off x="4521520" y="2030097"/>
            <a:ext cx="0" cy="1665604"/>
          </a:xfrm>
          <a:prstGeom prst="line">
            <a:avLst/>
          </a:prstGeom>
          <a:ln>
            <a:solidFill>
              <a:srgbClr val="5B11AD"/>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B8EDE8B-0F6A-02FB-09C7-2D9C08ACE7A0}"/>
              </a:ext>
            </a:extLst>
          </p:cNvPr>
          <p:cNvCxnSpPr>
            <a:cxnSpLocks/>
          </p:cNvCxnSpPr>
          <p:nvPr/>
        </p:nvCxnSpPr>
        <p:spPr>
          <a:xfrm>
            <a:off x="8254445" y="2030097"/>
            <a:ext cx="0" cy="1665604"/>
          </a:xfrm>
          <a:prstGeom prst="line">
            <a:avLst/>
          </a:prstGeom>
          <a:ln>
            <a:solidFill>
              <a:srgbClr val="CB65FF"/>
            </a:solidFill>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DBF6F2F-536E-B88E-F44E-7B3FAB6AE00B}"/>
              </a:ext>
            </a:extLst>
          </p:cNvPr>
          <p:cNvCxnSpPr>
            <a:cxnSpLocks/>
          </p:cNvCxnSpPr>
          <p:nvPr userDrawn="1"/>
        </p:nvCxnSpPr>
        <p:spPr>
          <a:xfrm>
            <a:off x="1032191" y="2807634"/>
            <a:ext cx="290779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FBE1038-EB5B-DBA6-D1AB-E11949602DBD}"/>
              </a:ext>
            </a:extLst>
          </p:cNvPr>
          <p:cNvCxnSpPr>
            <a:cxnSpLocks/>
          </p:cNvCxnSpPr>
          <p:nvPr userDrawn="1"/>
        </p:nvCxnSpPr>
        <p:spPr>
          <a:xfrm>
            <a:off x="4838269" y="2807634"/>
            <a:ext cx="290779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0CD3C23-655A-A617-FA3B-7AD7E32BB3F6}"/>
              </a:ext>
            </a:extLst>
          </p:cNvPr>
          <p:cNvCxnSpPr>
            <a:cxnSpLocks/>
          </p:cNvCxnSpPr>
          <p:nvPr userDrawn="1"/>
        </p:nvCxnSpPr>
        <p:spPr>
          <a:xfrm>
            <a:off x="8644346" y="2807634"/>
            <a:ext cx="290779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 Placeholder 43">
            <a:extLst>
              <a:ext uri="{FF2B5EF4-FFF2-40B4-BE49-F238E27FC236}">
                <a16:creationId xmlns:a16="http://schemas.microsoft.com/office/drawing/2014/main" id="{4A6D1ADD-46BE-2C86-1DD6-294618D02DAE}"/>
              </a:ext>
            </a:extLst>
          </p:cNvPr>
          <p:cNvSpPr>
            <a:spLocks noGrp="1"/>
          </p:cNvSpPr>
          <p:nvPr userDrawn="1">
            <p:ph type="body" sz="quarter" idx="13" hasCustomPrompt="1"/>
          </p:nvPr>
        </p:nvSpPr>
        <p:spPr>
          <a:xfrm>
            <a:off x="1032191" y="1652154"/>
            <a:ext cx="2267712" cy="276999"/>
          </a:xfrm>
        </p:spPr>
        <p:txBody>
          <a:bodyPr anchor="ctr">
            <a:spAutoFit/>
          </a:bodyPr>
          <a:lstStyle>
            <a:lvl1pPr>
              <a:defRPr sz="1800" b="1">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Step 00</a:t>
            </a:r>
          </a:p>
        </p:txBody>
      </p:sp>
      <p:sp>
        <p:nvSpPr>
          <p:cNvPr id="62" name="Text Placeholder 82">
            <a:extLst>
              <a:ext uri="{FF2B5EF4-FFF2-40B4-BE49-F238E27FC236}">
                <a16:creationId xmlns:a16="http://schemas.microsoft.com/office/drawing/2014/main" id="{CD50A655-D56E-0B24-B47D-CE6FE97A0B59}"/>
              </a:ext>
            </a:extLst>
          </p:cNvPr>
          <p:cNvSpPr>
            <a:spLocks noGrp="1" noChangeAspect="1"/>
          </p:cNvSpPr>
          <p:nvPr userDrawn="1">
            <p:ph type="body" sz="quarter" idx="14" hasCustomPrompt="1"/>
          </p:nvPr>
        </p:nvSpPr>
        <p:spPr>
          <a:xfrm>
            <a:off x="463649" y="1612012"/>
            <a:ext cx="356616" cy="356616"/>
          </a:xfrm>
          <a:prstGeom prst="ellipse">
            <a:avLst/>
          </a:prstGeom>
          <a:solidFill>
            <a:schemeClr val="bg1"/>
          </a:solidFill>
        </p:spPr>
        <p:txBody>
          <a:bodyPr anchor="ctr"/>
          <a:lstStyle>
            <a:lvl1pPr algn="ctr">
              <a:defRPr sz="1600" b="1">
                <a:solidFill>
                  <a:srgbClr val="3C0C78"/>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a:t>
            </a:r>
          </a:p>
        </p:txBody>
      </p:sp>
      <p:sp>
        <p:nvSpPr>
          <p:cNvPr id="63" name="Text Placeholder 32">
            <a:extLst>
              <a:ext uri="{FF2B5EF4-FFF2-40B4-BE49-F238E27FC236}">
                <a16:creationId xmlns:a16="http://schemas.microsoft.com/office/drawing/2014/main" id="{11C3FEEB-E150-56CA-CD15-634C880079A1}"/>
              </a:ext>
            </a:extLst>
          </p:cNvPr>
          <p:cNvSpPr>
            <a:spLocks noGrp="1"/>
          </p:cNvSpPr>
          <p:nvPr userDrawn="1">
            <p:ph type="body" sz="quarter" idx="16"/>
          </p:nvPr>
        </p:nvSpPr>
        <p:spPr>
          <a:xfrm>
            <a:off x="1032191" y="2957036"/>
            <a:ext cx="2907792" cy="740664"/>
          </a:xfrm>
          <a:noFill/>
        </p:spPr>
        <p:txBody>
          <a:bodyPr/>
          <a:lstStyle>
            <a:lvl1pPr>
              <a:defRPr sz="120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64" name="Text Placeholder 97">
            <a:extLst>
              <a:ext uri="{FF2B5EF4-FFF2-40B4-BE49-F238E27FC236}">
                <a16:creationId xmlns:a16="http://schemas.microsoft.com/office/drawing/2014/main" id="{18059732-43BF-2B8E-112E-BA635255CA34}"/>
              </a:ext>
            </a:extLst>
          </p:cNvPr>
          <p:cNvSpPr>
            <a:spLocks noGrp="1"/>
          </p:cNvSpPr>
          <p:nvPr userDrawn="1">
            <p:ph type="body" sz="quarter" idx="25" hasCustomPrompt="1"/>
          </p:nvPr>
        </p:nvSpPr>
        <p:spPr>
          <a:xfrm>
            <a:off x="1032191" y="2240435"/>
            <a:ext cx="2907792" cy="443198"/>
          </a:xfrm>
        </p:spPr>
        <p:txBody>
          <a:bodyPr anchor="ctr">
            <a:spAutoFit/>
          </a:bodyPr>
          <a:lstStyle>
            <a:lvl1pPr>
              <a:lnSpc>
                <a:spcPct val="90000"/>
              </a:lnSpc>
              <a:spcBef>
                <a:spcPts val="0"/>
              </a:spcBef>
              <a:defRPr sz="1600" b="1">
                <a:latin typeface="Aptos" panose="020B0004020202020204" pitchFamily="34" charset="0"/>
                <a:ea typeface="Helvetica Neue" panose="02000503000000020004" pitchFamily="2" charset="0"/>
                <a:cs typeface="Helvetica Neue" panose="02000503000000020004" pitchFamily="2" charset="0"/>
              </a:defRPr>
            </a:lvl1pPr>
            <a:lvl2pPr marL="0" indent="0">
              <a:buNone/>
              <a:defRPr/>
            </a:lvl2pPr>
          </a:lstStyle>
          <a:p>
            <a:pPr lvl="0"/>
            <a:r>
              <a:rPr lang="en-US"/>
              <a:t>Click to edit Master </a:t>
            </a:r>
            <a:br>
              <a:rPr lang="en-US"/>
            </a:br>
            <a:r>
              <a:rPr lang="en-US"/>
              <a:t>text styles</a:t>
            </a:r>
          </a:p>
        </p:txBody>
      </p:sp>
      <p:sp>
        <p:nvSpPr>
          <p:cNvPr id="65" name="Text Placeholder 32">
            <a:extLst>
              <a:ext uri="{FF2B5EF4-FFF2-40B4-BE49-F238E27FC236}">
                <a16:creationId xmlns:a16="http://schemas.microsoft.com/office/drawing/2014/main" id="{BC345036-960B-1B53-46AB-FDB726A738BB}"/>
              </a:ext>
            </a:extLst>
          </p:cNvPr>
          <p:cNvSpPr>
            <a:spLocks noGrp="1"/>
          </p:cNvSpPr>
          <p:nvPr userDrawn="1">
            <p:ph type="body" sz="quarter" idx="26"/>
          </p:nvPr>
        </p:nvSpPr>
        <p:spPr>
          <a:xfrm>
            <a:off x="4838269" y="2957036"/>
            <a:ext cx="2907792" cy="740664"/>
          </a:xfrm>
          <a:noFill/>
        </p:spPr>
        <p:txBody>
          <a:bodyPr/>
          <a:lstStyle>
            <a:lvl1pPr>
              <a:defRPr sz="120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66" name="Text Placeholder 97">
            <a:extLst>
              <a:ext uri="{FF2B5EF4-FFF2-40B4-BE49-F238E27FC236}">
                <a16:creationId xmlns:a16="http://schemas.microsoft.com/office/drawing/2014/main" id="{CB09CCA4-BDDA-7AE5-748A-AFE40938296B}"/>
              </a:ext>
            </a:extLst>
          </p:cNvPr>
          <p:cNvSpPr>
            <a:spLocks noGrp="1"/>
          </p:cNvSpPr>
          <p:nvPr userDrawn="1">
            <p:ph type="body" sz="quarter" idx="27" hasCustomPrompt="1"/>
          </p:nvPr>
        </p:nvSpPr>
        <p:spPr>
          <a:xfrm>
            <a:off x="4838269" y="2240435"/>
            <a:ext cx="2907792" cy="443198"/>
          </a:xfrm>
        </p:spPr>
        <p:txBody>
          <a:bodyPr anchor="ctr">
            <a:spAutoFit/>
          </a:bodyPr>
          <a:lstStyle>
            <a:lvl1pPr>
              <a:lnSpc>
                <a:spcPct val="90000"/>
              </a:lnSpc>
              <a:spcBef>
                <a:spcPts val="0"/>
              </a:spcBef>
              <a:defRPr sz="1600" b="1">
                <a:latin typeface="Aptos" panose="020B0004020202020204" pitchFamily="34" charset="0"/>
                <a:ea typeface="Helvetica Neue" panose="02000503000000020004" pitchFamily="2" charset="0"/>
                <a:cs typeface="Helvetica Neue" panose="02000503000000020004" pitchFamily="2" charset="0"/>
              </a:defRPr>
            </a:lvl1pPr>
            <a:lvl2pPr marL="0" indent="0">
              <a:buNone/>
              <a:defRPr/>
            </a:lvl2pPr>
          </a:lstStyle>
          <a:p>
            <a:pPr lvl="0"/>
            <a:r>
              <a:rPr lang="en-US"/>
              <a:t>Click to edit Master </a:t>
            </a:r>
            <a:br>
              <a:rPr lang="en-US"/>
            </a:br>
            <a:r>
              <a:rPr lang="en-US"/>
              <a:t>text styles</a:t>
            </a:r>
          </a:p>
        </p:txBody>
      </p:sp>
      <p:sp>
        <p:nvSpPr>
          <p:cNvPr id="67" name="Text Placeholder 32">
            <a:extLst>
              <a:ext uri="{FF2B5EF4-FFF2-40B4-BE49-F238E27FC236}">
                <a16:creationId xmlns:a16="http://schemas.microsoft.com/office/drawing/2014/main" id="{C0B50CD1-9514-6F72-0CAC-C5D39975439F}"/>
              </a:ext>
            </a:extLst>
          </p:cNvPr>
          <p:cNvSpPr>
            <a:spLocks noGrp="1"/>
          </p:cNvSpPr>
          <p:nvPr userDrawn="1">
            <p:ph type="body" sz="quarter" idx="28"/>
          </p:nvPr>
        </p:nvSpPr>
        <p:spPr>
          <a:xfrm>
            <a:off x="8644346" y="2957036"/>
            <a:ext cx="2907792" cy="740664"/>
          </a:xfrm>
          <a:noFill/>
        </p:spPr>
        <p:txBody>
          <a:bodyPr/>
          <a:lstStyle>
            <a:lvl1pPr>
              <a:defRPr sz="120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68" name="Text Placeholder 97">
            <a:extLst>
              <a:ext uri="{FF2B5EF4-FFF2-40B4-BE49-F238E27FC236}">
                <a16:creationId xmlns:a16="http://schemas.microsoft.com/office/drawing/2014/main" id="{1B9C1759-CB12-3E0E-5BCE-4D4335810F1B}"/>
              </a:ext>
            </a:extLst>
          </p:cNvPr>
          <p:cNvSpPr>
            <a:spLocks noGrp="1"/>
          </p:cNvSpPr>
          <p:nvPr userDrawn="1">
            <p:ph type="body" sz="quarter" idx="29" hasCustomPrompt="1"/>
          </p:nvPr>
        </p:nvSpPr>
        <p:spPr>
          <a:xfrm>
            <a:off x="8644346" y="2240435"/>
            <a:ext cx="2907792" cy="443198"/>
          </a:xfrm>
        </p:spPr>
        <p:txBody>
          <a:bodyPr anchor="ctr">
            <a:spAutoFit/>
          </a:bodyPr>
          <a:lstStyle>
            <a:lvl1pPr>
              <a:lnSpc>
                <a:spcPct val="90000"/>
              </a:lnSpc>
              <a:spcBef>
                <a:spcPts val="0"/>
              </a:spcBef>
              <a:defRPr sz="1600" b="1">
                <a:latin typeface="Aptos" panose="020B0004020202020204" pitchFamily="34" charset="0"/>
                <a:ea typeface="Helvetica Neue" panose="02000503000000020004" pitchFamily="2" charset="0"/>
                <a:cs typeface="Helvetica Neue" panose="02000503000000020004" pitchFamily="2" charset="0"/>
              </a:defRPr>
            </a:lvl1pPr>
            <a:lvl2pPr marL="0" indent="0">
              <a:buNone/>
              <a:defRPr/>
            </a:lvl2pPr>
          </a:lstStyle>
          <a:p>
            <a:pPr lvl="0"/>
            <a:r>
              <a:rPr lang="en-US"/>
              <a:t>Click to edit Master </a:t>
            </a:r>
            <a:br>
              <a:rPr lang="en-US"/>
            </a:br>
            <a:r>
              <a:rPr lang="en-US"/>
              <a:t>text styles</a:t>
            </a:r>
          </a:p>
        </p:txBody>
      </p:sp>
      <p:sp>
        <p:nvSpPr>
          <p:cNvPr id="69" name="Text Placeholder 82">
            <a:extLst>
              <a:ext uri="{FF2B5EF4-FFF2-40B4-BE49-F238E27FC236}">
                <a16:creationId xmlns:a16="http://schemas.microsoft.com/office/drawing/2014/main" id="{380E1769-B10E-553A-0703-FE49EF3816AC}"/>
              </a:ext>
            </a:extLst>
          </p:cNvPr>
          <p:cNvSpPr>
            <a:spLocks noGrp="1" noChangeAspect="1"/>
          </p:cNvSpPr>
          <p:nvPr userDrawn="1">
            <p:ph type="body" sz="quarter" idx="30" hasCustomPrompt="1"/>
          </p:nvPr>
        </p:nvSpPr>
        <p:spPr>
          <a:xfrm>
            <a:off x="4342879" y="1612012"/>
            <a:ext cx="356616" cy="356616"/>
          </a:xfrm>
          <a:prstGeom prst="ellipse">
            <a:avLst/>
          </a:prstGeom>
          <a:solidFill>
            <a:schemeClr val="bg1"/>
          </a:solidFill>
        </p:spPr>
        <p:txBody>
          <a:bodyPr anchor="ctr"/>
          <a:lstStyle>
            <a:lvl1pPr algn="ctr">
              <a:defRPr sz="1600" b="1">
                <a:solidFill>
                  <a:srgbClr val="5B11AD"/>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a:t>
            </a:r>
          </a:p>
        </p:txBody>
      </p:sp>
      <p:sp>
        <p:nvSpPr>
          <p:cNvPr id="70" name="Text Placeholder 82">
            <a:extLst>
              <a:ext uri="{FF2B5EF4-FFF2-40B4-BE49-F238E27FC236}">
                <a16:creationId xmlns:a16="http://schemas.microsoft.com/office/drawing/2014/main" id="{189AF046-49D4-1119-1C8A-CC87BB1D700D}"/>
              </a:ext>
            </a:extLst>
          </p:cNvPr>
          <p:cNvSpPr>
            <a:spLocks noGrp="1" noChangeAspect="1"/>
          </p:cNvSpPr>
          <p:nvPr userDrawn="1">
            <p:ph type="body" sz="quarter" idx="31" hasCustomPrompt="1"/>
          </p:nvPr>
        </p:nvSpPr>
        <p:spPr>
          <a:xfrm>
            <a:off x="8075804" y="1612012"/>
            <a:ext cx="356616" cy="356616"/>
          </a:xfrm>
          <a:prstGeom prst="ellipse">
            <a:avLst/>
          </a:prstGeom>
          <a:solidFill>
            <a:schemeClr val="bg1"/>
          </a:solidFill>
        </p:spPr>
        <p:txBody>
          <a:bodyPr anchor="ctr"/>
          <a:lstStyle>
            <a:lvl1pPr algn="ctr">
              <a:defRPr sz="1600" b="1">
                <a:solidFill>
                  <a:srgbClr val="CB65FF"/>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a:t>
            </a:r>
          </a:p>
        </p:txBody>
      </p:sp>
      <p:sp>
        <p:nvSpPr>
          <p:cNvPr id="71" name="Text Placeholder 43">
            <a:extLst>
              <a:ext uri="{FF2B5EF4-FFF2-40B4-BE49-F238E27FC236}">
                <a16:creationId xmlns:a16="http://schemas.microsoft.com/office/drawing/2014/main" id="{E02400BF-A629-CFBE-A303-5EC41A19A8DA}"/>
              </a:ext>
            </a:extLst>
          </p:cNvPr>
          <p:cNvSpPr>
            <a:spLocks noGrp="1"/>
          </p:cNvSpPr>
          <p:nvPr userDrawn="1">
            <p:ph type="body" sz="quarter" idx="32" hasCustomPrompt="1"/>
          </p:nvPr>
        </p:nvSpPr>
        <p:spPr>
          <a:xfrm>
            <a:off x="4838269" y="1652154"/>
            <a:ext cx="2267712" cy="276999"/>
          </a:xfrm>
        </p:spPr>
        <p:txBody>
          <a:bodyPr anchor="ctr">
            <a:spAutoFit/>
          </a:bodyPr>
          <a:lstStyle>
            <a:lvl1pPr>
              <a:defRPr sz="1800" b="1">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Step 00</a:t>
            </a:r>
          </a:p>
        </p:txBody>
      </p:sp>
      <p:sp>
        <p:nvSpPr>
          <p:cNvPr id="72" name="Text Placeholder 43">
            <a:extLst>
              <a:ext uri="{FF2B5EF4-FFF2-40B4-BE49-F238E27FC236}">
                <a16:creationId xmlns:a16="http://schemas.microsoft.com/office/drawing/2014/main" id="{659EF76A-E46C-75FD-B3BC-8E228EFF2E0E}"/>
              </a:ext>
            </a:extLst>
          </p:cNvPr>
          <p:cNvSpPr>
            <a:spLocks noGrp="1"/>
          </p:cNvSpPr>
          <p:nvPr userDrawn="1">
            <p:ph type="body" sz="quarter" idx="33" hasCustomPrompt="1"/>
          </p:nvPr>
        </p:nvSpPr>
        <p:spPr>
          <a:xfrm>
            <a:off x="8644346" y="1652154"/>
            <a:ext cx="2267712" cy="276999"/>
          </a:xfrm>
        </p:spPr>
        <p:txBody>
          <a:bodyPr anchor="ctr">
            <a:spAutoFit/>
          </a:bodyPr>
          <a:lstStyle>
            <a:lvl1pPr>
              <a:defRPr sz="1800" b="1">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Step 00</a:t>
            </a:r>
          </a:p>
        </p:txBody>
      </p:sp>
      <p:cxnSp>
        <p:nvCxnSpPr>
          <p:cNvPr id="73" name="Straight Connector 72">
            <a:extLst>
              <a:ext uri="{FF2B5EF4-FFF2-40B4-BE49-F238E27FC236}">
                <a16:creationId xmlns:a16="http://schemas.microsoft.com/office/drawing/2014/main" id="{3EB684EA-C65A-AFF0-07EA-335CDB501CD1}"/>
              </a:ext>
            </a:extLst>
          </p:cNvPr>
          <p:cNvCxnSpPr>
            <a:cxnSpLocks/>
          </p:cNvCxnSpPr>
          <p:nvPr userDrawn="1"/>
        </p:nvCxnSpPr>
        <p:spPr>
          <a:xfrm>
            <a:off x="642290" y="4498347"/>
            <a:ext cx="0" cy="1639364"/>
          </a:xfrm>
          <a:prstGeom prst="line">
            <a:avLst/>
          </a:prstGeom>
          <a:ln>
            <a:solidFill>
              <a:srgbClr val="00C1E3"/>
            </a:solidFill>
            <a:tailEnd type="ova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8622209-8869-DE2A-5D79-DEED51993DD5}"/>
              </a:ext>
            </a:extLst>
          </p:cNvPr>
          <p:cNvCxnSpPr>
            <a:cxnSpLocks/>
          </p:cNvCxnSpPr>
          <p:nvPr userDrawn="1"/>
        </p:nvCxnSpPr>
        <p:spPr>
          <a:xfrm>
            <a:off x="4521520" y="4498347"/>
            <a:ext cx="0" cy="1639364"/>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D121E06-6911-04E7-91AF-92168876960E}"/>
              </a:ext>
            </a:extLst>
          </p:cNvPr>
          <p:cNvCxnSpPr>
            <a:cxnSpLocks/>
          </p:cNvCxnSpPr>
          <p:nvPr userDrawn="1"/>
        </p:nvCxnSpPr>
        <p:spPr>
          <a:xfrm>
            <a:off x="8254445" y="4498347"/>
            <a:ext cx="0" cy="1639364"/>
          </a:xfrm>
          <a:prstGeom prst="line">
            <a:avLst/>
          </a:prstGeom>
          <a:ln>
            <a:solidFill>
              <a:srgbClr val="002C3F"/>
            </a:solidFill>
            <a:tailEnd type="oval"/>
          </a:ln>
        </p:spPr>
        <p:style>
          <a:lnRef idx="1">
            <a:schemeClr val="accent1"/>
          </a:lnRef>
          <a:fillRef idx="0">
            <a:schemeClr val="accent1"/>
          </a:fillRef>
          <a:effectRef idx="0">
            <a:schemeClr val="accent1"/>
          </a:effectRef>
          <a:fontRef idx="minor">
            <a:schemeClr val="tx1"/>
          </a:fontRef>
        </p:style>
      </p:cxnSp>
      <p:sp>
        <p:nvSpPr>
          <p:cNvPr id="76" name="Arrow: Pentagon 75">
            <a:extLst>
              <a:ext uri="{FF2B5EF4-FFF2-40B4-BE49-F238E27FC236}">
                <a16:creationId xmlns:a16="http://schemas.microsoft.com/office/drawing/2014/main" id="{861510DF-99A3-C690-BDF6-A09FF4EEA192}"/>
              </a:ext>
            </a:extLst>
          </p:cNvPr>
          <p:cNvSpPr/>
          <p:nvPr userDrawn="1"/>
        </p:nvSpPr>
        <p:spPr>
          <a:xfrm>
            <a:off x="7181782" y="3953079"/>
            <a:ext cx="4553018" cy="559168"/>
          </a:xfrm>
          <a:prstGeom prst="homePlate">
            <a:avLst/>
          </a:prstGeom>
          <a:solidFill>
            <a:srgbClr val="00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ptos" panose="020B0004020202020204" pitchFamily="34" charset="0"/>
              <a:ea typeface="Helvetica Neue" panose="02000503000000020004" pitchFamily="2" charset="0"/>
              <a:cs typeface="Helvetica Neue" panose="02000503000000020004" pitchFamily="2" charset="0"/>
            </a:endParaRPr>
          </a:p>
        </p:txBody>
      </p:sp>
      <p:sp>
        <p:nvSpPr>
          <p:cNvPr id="77" name="Arrow: Pentagon 76">
            <a:extLst>
              <a:ext uri="{FF2B5EF4-FFF2-40B4-BE49-F238E27FC236}">
                <a16:creationId xmlns:a16="http://schemas.microsoft.com/office/drawing/2014/main" id="{9F0601B7-DB57-7C90-6D24-82D57EFB9C7D}"/>
              </a:ext>
            </a:extLst>
          </p:cNvPr>
          <p:cNvSpPr/>
          <p:nvPr userDrawn="1"/>
        </p:nvSpPr>
        <p:spPr>
          <a:xfrm>
            <a:off x="3578660" y="3953079"/>
            <a:ext cx="4259435" cy="559168"/>
          </a:xfrm>
          <a:prstGeom prst="homePlate">
            <a:avLst/>
          </a:prstGeom>
          <a:solidFill>
            <a:srgbClr val="007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ptos" panose="020B0004020202020204" pitchFamily="34" charset="0"/>
              <a:ea typeface="Helvetica Neue" panose="02000503000000020004" pitchFamily="2" charset="0"/>
              <a:cs typeface="Helvetica Neue" panose="02000503000000020004" pitchFamily="2" charset="0"/>
            </a:endParaRPr>
          </a:p>
        </p:txBody>
      </p:sp>
      <p:sp>
        <p:nvSpPr>
          <p:cNvPr id="78" name="Arrow: Pentagon 77">
            <a:extLst>
              <a:ext uri="{FF2B5EF4-FFF2-40B4-BE49-F238E27FC236}">
                <a16:creationId xmlns:a16="http://schemas.microsoft.com/office/drawing/2014/main" id="{FB08C90D-6C06-D1E2-DE61-CF7FA9AB74CC}"/>
              </a:ext>
            </a:extLst>
          </p:cNvPr>
          <p:cNvSpPr/>
          <p:nvPr userDrawn="1"/>
        </p:nvSpPr>
        <p:spPr>
          <a:xfrm>
            <a:off x="0" y="3953079"/>
            <a:ext cx="3962446" cy="559168"/>
          </a:xfrm>
          <a:prstGeom prst="homePlate">
            <a:avLst/>
          </a:prstGeom>
          <a:solidFill>
            <a:srgbClr val="00C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ptos" panose="020B0004020202020204" pitchFamily="34" charset="0"/>
              <a:ea typeface="Helvetica Neue" panose="02000503000000020004" pitchFamily="2" charset="0"/>
              <a:cs typeface="Helvetica Neue" panose="02000503000000020004" pitchFamily="2" charset="0"/>
            </a:endParaRPr>
          </a:p>
        </p:txBody>
      </p:sp>
      <p:cxnSp>
        <p:nvCxnSpPr>
          <p:cNvPr id="79" name="Straight Connector 78">
            <a:extLst>
              <a:ext uri="{FF2B5EF4-FFF2-40B4-BE49-F238E27FC236}">
                <a16:creationId xmlns:a16="http://schemas.microsoft.com/office/drawing/2014/main" id="{EF9A05C2-ACD9-0C4D-4D39-9C93D2943DD4}"/>
              </a:ext>
            </a:extLst>
          </p:cNvPr>
          <p:cNvCxnSpPr>
            <a:cxnSpLocks/>
          </p:cNvCxnSpPr>
          <p:nvPr userDrawn="1"/>
        </p:nvCxnSpPr>
        <p:spPr>
          <a:xfrm>
            <a:off x="1032191" y="5249644"/>
            <a:ext cx="290779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2A79F75-9389-818C-6987-CE9404292904}"/>
              </a:ext>
            </a:extLst>
          </p:cNvPr>
          <p:cNvCxnSpPr>
            <a:cxnSpLocks/>
          </p:cNvCxnSpPr>
          <p:nvPr userDrawn="1"/>
        </p:nvCxnSpPr>
        <p:spPr>
          <a:xfrm>
            <a:off x="4838269" y="5249644"/>
            <a:ext cx="290779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0CB2156-3148-EE5B-1DED-49310772E30D}"/>
              </a:ext>
            </a:extLst>
          </p:cNvPr>
          <p:cNvCxnSpPr>
            <a:cxnSpLocks/>
          </p:cNvCxnSpPr>
          <p:nvPr userDrawn="1"/>
        </p:nvCxnSpPr>
        <p:spPr>
          <a:xfrm>
            <a:off x="8644346" y="5249644"/>
            <a:ext cx="290779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 Placeholder 43">
            <a:extLst>
              <a:ext uri="{FF2B5EF4-FFF2-40B4-BE49-F238E27FC236}">
                <a16:creationId xmlns:a16="http://schemas.microsoft.com/office/drawing/2014/main" id="{5B71D313-D24D-AC35-B36F-89212D480844}"/>
              </a:ext>
            </a:extLst>
          </p:cNvPr>
          <p:cNvSpPr>
            <a:spLocks noGrp="1"/>
          </p:cNvSpPr>
          <p:nvPr userDrawn="1">
            <p:ph type="body" sz="quarter" idx="34" hasCustomPrompt="1"/>
          </p:nvPr>
        </p:nvSpPr>
        <p:spPr>
          <a:xfrm>
            <a:off x="1032191" y="4094164"/>
            <a:ext cx="2267712" cy="276999"/>
          </a:xfrm>
        </p:spPr>
        <p:txBody>
          <a:bodyPr anchor="ctr">
            <a:spAutoFit/>
          </a:bodyPr>
          <a:lstStyle>
            <a:lvl1pPr>
              <a:defRPr sz="1800" b="1">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Step 00</a:t>
            </a:r>
          </a:p>
        </p:txBody>
      </p:sp>
      <p:sp>
        <p:nvSpPr>
          <p:cNvPr id="84" name="Text Placeholder 82">
            <a:extLst>
              <a:ext uri="{FF2B5EF4-FFF2-40B4-BE49-F238E27FC236}">
                <a16:creationId xmlns:a16="http://schemas.microsoft.com/office/drawing/2014/main" id="{8ACC0BA0-2D0E-A13A-6AB0-952EF94754DD}"/>
              </a:ext>
            </a:extLst>
          </p:cNvPr>
          <p:cNvSpPr>
            <a:spLocks noGrp="1" noChangeAspect="1"/>
          </p:cNvSpPr>
          <p:nvPr userDrawn="1">
            <p:ph type="body" sz="quarter" idx="35" hasCustomPrompt="1"/>
          </p:nvPr>
        </p:nvSpPr>
        <p:spPr>
          <a:xfrm>
            <a:off x="463649" y="4054022"/>
            <a:ext cx="356616" cy="356616"/>
          </a:xfrm>
          <a:prstGeom prst="ellipse">
            <a:avLst/>
          </a:prstGeom>
          <a:solidFill>
            <a:schemeClr val="bg1"/>
          </a:solidFill>
        </p:spPr>
        <p:txBody>
          <a:bodyPr anchor="ctr"/>
          <a:lstStyle>
            <a:lvl1pPr algn="ctr">
              <a:defRPr sz="1600" b="1">
                <a:solidFill>
                  <a:srgbClr val="00C1E3"/>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a:t>
            </a:r>
          </a:p>
        </p:txBody>
      </p:sp>
      <p:sp>
        <p:nvSpPr>
          <p:cNvPr id="86" name="Text Placeholder 32">
            <a:extLst>
              <a:ext uri="{FF2B5EF4-FFF2-40B4-BE49-F238E27FC236}">
                <a16:creationId xmlns:a16="http://schemas.microsoft.com/office/drawing/2014/main" id="{5A949695-84B5-DB68-AC0F-E7BC214A9BED}"/>
              </a:ext>
            </a:extLst>
          </p:cNvPr>
          <p:cNvSpPr>
            <a:spLocks noGrp="1"/>
          </p:cNvSpPr>
          <p:nvPr userDrawn="1">
            <p:ph type="body" sz="quarter" idx="36"/>
          </p:nvPr>
        </p:nvSpPr>
        <p:spPr>
          <a:xfrm>
            <a:off x="1032191" y="5399046"/>
            <a:ext cx="2907792" cy="740664"/>
          </a:xfrm>
          <a:noFill/>
        </p:spPr>
        <p:txBody>
          <a:bodyPr/>
          <a:lstStyle>
            <a:lvl1pPr>
              <a:defRPr sz="120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88" name="Text Placeholder 97">
            <a:extLst>
              <a:ext uri="{FF2B5EF4-FFF2-40B4-BE49-F238E27FC236}">
                <a16:creationId xmlns:a16="http://schemas.microsoft.com/office/drawing/2014/main" id="{23A546AF-010A-B7AD-86DF-3C673DD10A5A}"/>
              </a:ext>
            </a:extLst>
          </p:cNvPr>
          <p:cNvSpPr>
            <a:spLocks noGrp="1"/>
          </p:cNvSpPr>
          <p:nvPr userDrawn="1">
            <p:ph type="body" sz="quarter" idx="37" hasCustomPrompt="1"/>
          </p:nvPr>
        </p:nvSpPr>
        <p:spPr>
          <a:xfrm>
            <a:off x="1032191" y="4682445"/>
            <a:ext cx="2907792" cy="443198"/>
          </a:xfrm>
        </p:spPr>
        <p:txBody>
          <a:bodyPr anchor="ctr">
            <a:spAutoFit/>
          </a:bodyPr>
          <a:lstStyle>
            <a:lvl1pPr>
              <a:lnSpc>
                <a:spcPct val="90000"/>
              </a:lnSpc>
              <a:spcBef>
                <a:spcPts val="0"/>
              </a:spcBef>
              <a:defRPr sz="1600" b="1">
                <a:latin typeface="Aptos" panose="020B0004020202020204" pitchFamily="34" charset="0"/>
                <a:ea typeface="Helvetica Neue" panose="02000503000000020004" pitchFamily="2" charset="0"/>
                <a:cs typeface="Helvetica Neue" panose="02000503000000020004" pitchFamily="2" charset="0"/>
              </a:defRPr>
            </a:lvl1pPr>
            <a:lvl2pPr marL="0" indent="0">
              <a:buNone/>
              <a:defRPr/>
            </a:lvl2pPr>
          </a:lstStyle>
          <a:p>
            <a:pPr lvl="0"/>
            <a:r>
              <a:rPr lang="en-US"/>
              <a:t>Click to edit Master </a:t>
            </a:r>
            <a:br>
              <a:rPr lang="en-US"/>
            </a:br>
            <a:r>
              <a:rPr lang="en-US"/>
              <a:t>text styles</a:t>
            </a:r>
          </a:p>
        </p:txBody>
      </p:sp>
      <p:sp>
        <p:nvSpPr>
          <p:cNvPr id="92" name="Text Placeholder 32">
            <a:extLst>
              <a:ext uri="{FF2B5EF4-FFF2-40B4-BE49-F238E27FC236}">
                <a16:creationId xmlns:a16="http://schemas.microsoft.com/office/drawing/2014/main" id="{832474F2-60C4-D292-913E-4CB7D49628D0}"/>
              </a:ext>
            </a:extLst>
          </p:cNvPr>
          <p:cNvSpPr>
            <a:spLocks noGrp="1"/>
          </p:cNvSpPr>
          <p:nvPr userDrawn="1">
            <p:ph type="body" sz="quarter" idx="38"/>
          </p:nvPr>
        </p:nvSpPr>
        <p:spPr>
          <a:xfrm>
            <a:off x="4838269" y="5399046"/>
            <a:ext cx="2907792" cy="740664"/>
          </a:xfrm>
          <a:noFill/>
        </p:spPr>
        <p:txBody>
          <a:bodyPr/>
          <a:lstStyle>
            <a:lvl1pPr>
              <a:defRPr sz="120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93" name="Text Placeholder 97">
            <a:extLst>
              <a:ext uri="{FF2B5EF4-FFF2-40B4-BE49-F238E27FC236}">
                <a16:creationId xmlns:a16="http://schemas.microsoft.com/office/drawing/2014/main" id="{31C48355-2AD4-9E40-A12C-A9AB1683C43F}"/>
              </a:ext>
            </a:extLst>
          </p:cNvPr>
          <p:cNvSpPr>
            <a:spLocks noGrp="1"/>
          </p:cNvSpPr>
          <p:nvPr userDrawn="1">
            <p:ph type="body" sz="quarter" idx="39" hasCustomPrompt="1"/>
          </p:nvPr>
        </p:nvSpPr>
        <p:spPr>
          <a:xfrm>
            <a:off x="4838269" y="4682445"/>
            <a:ext cx="2907792" cy="443198"/>
          </a:xfrm>
        </p:spPr>
        <p:txBody>
          <a:bodyPr anchor="ctr">
            <a:spAutoFit/>
          </a:bodyPr>
          <a:lstStyle>
            <a:lvl1pPr>
              <a:lnSpc>
                <a:spcPct val="90000"/>
              </a:lnSpc>
              <a:spcBef>
                <a:spcPts val="0"/>
              </a:spcBef>
              <a:defRPr sz="1600" b="1">
                <a:latin typeface="Aptos" panose="020B0004020202020204" pitchFamily="34" charset="0"/>
                <a:ea typeface="Helvetica Neue" panose="02000503000000020004" pitchFamily="2" charset="0"/>
                <a:cs typeface="Helvetica Neue" panose="02000503000000020004" pitchFamily="2" charset="0"/>
              </a:defRPr>
            </a:lvl1pPr>
            <a:lvl2pPr marL="0" indent="0">
              <a:buNone/>
              <a:defRPr/>
            </a:lvl2pPr>
          </a:lstStyle>
          <a:p>
            <a:pPr lvl="0"/>
            <a:r>
              <a:rPr lang="en-US"/>
              <a:t>Click to edit Master </a:t>
            </a:r>
            <a:br>
              <a:rPr lang="en-US"/>
            </a:br>
            <a:r>
              <a:rPr lang="en-US"/>
              <a:t>text styles</a:t>
            </a:r>
          </a:p>
        </p:txBody>
      </p:sp>
      <p:sp>
        <p:nvSpPr>
          <p:cNvPr id="94" name="Text Placeholder 32">
            <a:extLst>
              <a:ext uri="{FF2B5EF4-FFF2-40B4-BE49-F238E27FC236}">
                <a16:creationId xmlns:a16="http://schemas.microsoft.com/office/drawing/2014/main" id="{BB21261F-3359-8774-10F1-FAF183719044}"/>
              </a:ext>
            </a:extLst>
          </p:cNvPr>
          <p:cNvSpPr>
            <a:spLocks noGrp="1"/>
          </p:cNvSpPr>
          <p:nvPr userDrawn="1">
            <p:ph type="body" sz="quarter" idx="40"/>
          </p:nvPr>
        </p:nvSpPr>
        <p:spPr>
          <a:xfrm>
            <a:off x="8644346" y="5399046"/>
            <a:ext cx="2907792" cy="740664"/>
          </a:xfrm>
          <a:noFill/>
        </p:spPr>
        <p:txBody>
          <a:bodyPr/>
          <a:lstStyle>
            <a:lvl1pPr>
              <a:defRPr sz="120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97" name="Text Placeholder 97">
            <a:extLst>
              <a:ext uri="{FF2B5EF4-FFF2-40B4-BE49-F238E27FC236}">
                <a16:creationId xmlns:a16="http://schemas.microsoft.com/office/drawing/2014/main" id="{A4991FBD-ED8A-4EAF-120F-96B8E40F8348}"/>
              </a:ext>
            </a:extLst>
          </p:cNvPr>
          <p:cNvSpPr>
            <a:spLocks noGrp="1"/>
          </p:cNvSpPr>
          <p:nvPr userDrawn="1">
            <p:ph type="body" sz="quarter" idx="41" hasCustomPrompt="1"/>
          </p:nvPr>
        </p:nvSpPr>
        <p:spPr>
          <a:xfrm>
            <a:off x="8644346" y="4682445"/>
            <a:ext cx="2907792" cy="443198"/>
          </a:xfrm>
        </p:spPr>
        <p:txBody>
          <a:bodyPr anchor="ctr">
            <a:spAutoFit/>
          </a:bodyPr>
          <a:lstStyle>
            <a:lvl1pPr>
              <a:lnSpc>
                <a:spcPct val="90000"/>
              </a:lnSpc>
              <a:spcBef>
                <a:spcPts val="0"/>
              </a:spcBef>
              <a:defRPr sz="1600" b="1">
                <a:latin typeface="Aptos" panose="020B0004020202020204" pitchFamily="34" charset="0"/>
                <a:ea typeface="Helvetica Neue" panose="02000503000000020004" pitchFamily="2" charset="0"/>
                <a:cs typeface="Helvetica Neue" panose="02000503000000020004" pitchFamily="2" charset="0"/>
              </a:defRPr>
            </a:lvl1pPr>
            <a:lvl2pPr marL="0" indent="0">
              <a:buNone/>
              <a:defRPr/>
            </a:lvl2pPr>
          </a:lstStyle>
          <a:p>
            <a:pPr lvl="0"/>
            <a:r>
              <a:rPr lang="en-US"/>
              <a:t>Click to edit Master </a:t>
            </a:r>
            <a:br>
              <a:rPr lang="en-US"/>
            </a:br>
            <a:r>
              <a:rPr lang="en-US"/>
              <a:t>text styles</a:t>
            </a:r>
          </a:p>
        </p:txBody>
      </p:sp>
      <p:sp>
        <p:nvSpPr>
          <p:cNvPr id="101" name="Text Placeholder 82">
            <a:extLst>
              <a:ext uri="{FF2B5EF4-FFF2-40B4-BE49-F238E27FC236}">
                <a16:creationId xmlns:a16="http://schemas.microsoft.com/office/drawing/2014/main" id="{D35F9F0B-2E07-4A33-FD84-72B0A0A3DA30}"/>
              </a:ext>
            </a:extLst>
          </p:cNvPr>
          <p:cNvSpPr>
            <a:spLocks noGrp="1" noChangeAspect="1"/>
          </p:cNvSpPr>
          <p:nvPr userDrawn="1">
            <p:ph type="body" sz="quarter" idx="42" hasCustomPrompt="1"/>
          </p:nvPr>
        </p:nvSpPr>
        <p:spPr>
          <a:xfrm>
            <a:off x="4342879" y="4054022"/>
            <a:ext cx="356616" cy="356616"/>
          </a:xfrm>
          <a:prstGeom prst="ellipse">
            <a:avLst/>
          </a:prstGeom>
          <a:solidFill>
            <a:schemeClr val="bg1"/>
          </a:solidFill>
        </p:spPr>
        <p:txBody>
          <a:bodyPr anchor="ctr"/>
          <a:lstStyle>
            <a:lvl1pPr algn="ctr">
              <a:defRPr sz="1600" b="1">
                <a:solidFill>
                  <a:schemeClr val="accent2"/>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a:t>
            </a:r>
          </a:p>
        </p:txBody>
      </p:sp>
      <p:sp>
        <p:nvSpPr>
          <p:cNvPr id="102" name="Text Placeholder 82">
            <a:extLst>
              <a:ext uri="{FF2B5EF4-FFF2-40B4-BE49-F238E27FC236}">
                <a16:creationId xmlns:a16="http://schemas.microsoft.com/office/drawing/2014/main" id="{82313CC9-5B7E-19A3-249C-A2DBA22B90D2}"/>
              </a:ext>
            </a:extLst>
          </p:cNvPr>
          <p:cNvSpPr>
            <a:spLocks noGrp="1" noChangeAspect="1"/>
          </p:cNvSpPr>
          <p:nvPr userDrawn="1">
            <p:ph type="body" sz="quarter" idx="43" hasCustomPrompt="1"/>
          </p:nvPr>
        </p:nvSpPr>
        <p:spPr>
          <a:xfrm>
            <a:off x="8075804" y="4054022"/>
            <a:ext cx="356616" cy="356616"/>
          </a:xfrm>
          <a:prstGeom prst="ellipse">
            <a:avLst/>
          </a:prstGeom>
          <a:solidFill>
            <a:schemeClr val="bg1"/>
          </a:solidFill>
        </p:spPr>
        <p:txBody>
          <a:bodyPr anchor="ctr"/>
          <a:lstStyle>
            <a:lvl1pPr algn="ctr">
              <a:defRPr sz="1600" b="1">
                <a:solidFill>
                  <a:srgbClr val="002C3F"/>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a:t>
            </a:r>
          </a:p>
        </p:txBody>
      </p:sp>
      <p:sp>
        <p:nvSpPr>
          <p:cNvPr id="103" name="Text Placeholder 43">
            <a:extLst>
              <a:ext uri="{FF2B5EF4-FFF2-40B4-BE49-F238E27FC236}">
                <a16:creationId xmlns:a16="http://schemas.microsoft.com/office/drawing/2014/main" id="{DAFBCFA6-EF0E-14E9-78C8-AD2CED516009}"/>
              </a:ext>
            </a:extLst>
          </p:cNvPr>
          <p:cNvSpPr>
            <a:spLocks noGrp="1"/>
          </p:cNvSpPr>
          <p:nvPr userDrawn="1">
            <p:ph type="body" sz="quarter" idx="44" hasCustomPrompt="1"/>
          </p:nvPr>
        </p:nvSpPr>
        <p:spPr>
          <a:xfrm>
            <a:off x="4838269" y="4094164"/>
            <a:ext cx="2267712" cy="276999"/>
          </a:xfrm>
        </p:spPr>
        <p:txBody>
          <a:bodyPr anchor="ctr">
            <a:spAutoFit/>
          </a:bodyPr>
          <a:lstStyle>
            <a:lvl1pPr>
              <a:defRPr sz="1800" b="1">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Step 00</a:t>
            </a:r>
          </a:p>
        </p:txBody>
      </p:sp>
      <p:sp>
        <p:nvSpPr>
          <p:cNvPr id="104" name="Text Placeholder 43">
            <a:extLst>
              <a:ext uri="{FF2B5EF4-FFF2-40B4-BE49-F238E27FC236}">
                <a16:creationId xmlns:a16="http://schemas.microsoft.com/office/drawing/2014/main" id="{53C6F9EC-E6CF-A965-494B-0058C33DB543}"/>
              </a:ext>
            </a:extLst>
          </p:cNvPr>
          <p:cNvSpPr>
            <a:spLocks noGrp="1"/>
          </p:cNvSpPr>
          <p:nvPr userDrawn="1">
            <p:ph type="body" sz="quarter" idx="45" hasCustomPrompt="1"/>
          </p:nvPr>
        </p:nvSpPr>
        <p:spPr>
          <a:xfrm>
            <a:off x="8644346" y="4094164"/>
            <a:ext cx="2267712" cy="276999"/>
          </a:xfrm>
        </p:spPr>
        <p:txBody>
          <a:bodyPr anchor="ctr">
            <a:spAutoFit/>
          </a:bodyPr>
          <a:lstStyle>
            <a:lvl1pPr>
              <a:defRPr sz="1800" b="1">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Step 00</a:t>
            </a:r>
          </a:p>
        </p:txBody>
      </p:sp>
      <p:sp>
        <p:nvSpPr>
          <p:cNvPr id="21" name="TextBox 20">
            <a:extLst>
              <a:ext uri="{FF2B5EF4-FFF2-40B4-BE49-F238E27FC236}">
                <a16:creationId xmlns:a16="http://schemas.microsoft.com/office/drawing/2014/main" id="{BCA19047-52F6-C4F0-C71F-4B7E775671CA}"/>
              </a:ext>
            </a:extLst>
          </p:cNvPr>
          <p:cNvSpPr txBox="1"/>
          <p:nvPr userDrawn="1"/>
        </p:nvSpPr>
        <p:spPr>
          <a:xfrm>
            <a:off x="-779929" y="2205318"/>
            <a:ext cx="0" cy="0"/>
          </a:xfrm>
          <a:prstGeom prst="rect">
            <a:avLst/>
          </a:prstGeom>
          <a:noFill/>
        </p:spPr>
        <p:txBody>
          <a:bodyPr wrap="none" lIns="0" tIns="0" rIns="0" bIns="0" rtlCol="0">
            <a:noAutofit/>
          </a:bodyPr>
          <a:lstStyle/>
          <a:p>
            <a:pPr algn="l"/>
            <a:endParaRPr lang="en-US" sz="1600" err="1">
              <a:solidFill>
                <a:schemeClr val="tx2"/>
              </a:solidFill>
              <a:latin typeface="Aptos" panose="020B0004020202020204" pitchFamily="34"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851182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C135E3F6-7ADB-4CFB-3CA6-AADF03F9B4FA}"/>
              </a:ext>
            </a:extLst>
          </p:cNvPr>
          <p:cNvSpPr>
            <a:spLocks noGrp="1"/>
          </p:cNvSpPr>
          <p:nvPr>
            <p:ph type="pic" sz="quarter" idx="14"/>
          </p:nvPr>
        </p:nvSpPr>
        <p:spPr>
          <a:xfrm>
            <a:off x="5933299" y="425450"/>
            <a:ext cx="6258701" cy="6432550"/>
          </a:xfrm>
          <a:custGeom>
            <a:avLst/>
            <a:gdLst>
              <a:gd name="connsiteX0" fmla="*/ 3209827 w 6258701"/>
              <a:gd name="connsiteY0" fmla="*/ 601667 h 6432550"/>
              <a:gd name="connsiteX1" fmla="*/ 3209827 w 6258701"/>
              <a:gd name="connsiteY1" fmla="*/ 3125019 h 6432550"/>
              <a:gd name="connsiteX2" fmla="*/ 754672 w 6258701"/>
              <a:gd name="connsiteY2" fmla="*/ 3125019 h 6432550"/>
              <a:gd name="connsiteX3" fmla="*/ 6258701 w 6258701"/>
              <a:gd name="connsiteY3" fmla="*/ 0 h 6432550"/>
              <a:gd name="connsiteX4" fmla="*/ 6258701 w 6258701"/>
              <a:gd name="connsiteY4" fmla="*/ 6432550 h 6432550"/>
              <a:gd name="connsiteX5" fmla="*/ 0 w 6258701"/>
              <a:gd name="connsiteY5" fmla="*/ 6432550 h 64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8701" h="6432550">
                <a:moveTo>
                  <a:pt x="3209827" y="601667"/>
                </a:moveTo>
                <a:lnTo>
                  <a:pt x="3209827" y="3125019"/>
                </a:lnTo>
                <a:lnTo>
                  <a:pt x="754672" y="3125019"/>
                </a:lnTo>
                <a:close/>
                <a:moveTo>
                  <a:pt x="6258701" y="0"/>
                </a:moveTo>
                <a:lnTo>
                  <a:pt x="6258701" y="6432550"/>
                </a:lnTo>
                <a:lnTo>
                  <a:pt x="0" y="6432550"/>
                </a:lnTo>
                <a:close/>
              </a:path>
            </a:pathLst>
          </a:custGeom>
          <a:solidFill>
            <a:schemeClr val="bg1">
              <a:lumMod val="75000"/>
            </a:schemeClr>
          </a:solidFill>
        </p:spPr>
        <p:txBody>
          <a:bodyPr wrap="square" anchor="ctr">
            <a:noAutofit/>
          </a:bodyPr>
          <a:lstStyle>
            <a:lvl1pPr algn="ctr">
              <a:defRPr>
                <a:latin typeface="Aptos" panose="020B0004020202020204" pitchFamily="34" charset="0"/>
              </a:defRPr>
            </a:lvl1pPr>
          </a:lstStyle>
          <a:p>
            <a:endParaRPr lang="en-US"/>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a:latin typeface="Aptos" panose="020B0004020202020204" pitchFamily="34" charset="0"/>
              </a:defRPr>
            </a:lvl1pPr>
          </a:lstStyle>
          <a:p>
            <a:r>
              <a:rPr lang="en-US"/>
              <a:t>Click to edit Master title style</a:t>
            </a:r>
          </a:p>
        </p:txBody>
      </p:sp>
      <p:sp>
        <p:nvSpPr>
          <p:cNvPr id="3" name="Text Placeholder 5">
            <a:extLst>
              <a:ext uri="{FF2B5EF4-FFF2-40B4-BE49-F238E27FC236}">
                <a16:creationId xmlns:a16="http://schemas.microsoft.com/office/drawing/2014/main" id="{7E7B34F8-F646-D130-3B51-0E8589617175}"/>
              </a:ext>
            </a:extLst>
          </p:cNvPr>
          <p:cNvSpPr>
            <a:spLocks noGrp="1"/>
          </p:cNvSpPr>
          <p:nvPr>
            <p:ph type="body" sz="quarter" idx="12" hasCustomPrompt="1"/>
          </p:nvPr>
        </p:nvSpPr>
        <p:spPr>
          <a:xfrm>
            <a:off x="457200" y="931893"/>
            <a:ext cx="11277608" cy="307777"/>
          </a:xfrm>
        </p:spPr>
        <p:txBody>
          <a:bodyPr>
            <a:spAutoFit/>
          </a:bodyPr>
          <a:lstStyle>
            <a:lvl1pPr>
              <a:defRPr sz="2000">
                <a:solidFill>
                  <a:schemeClr val="accent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Subtitle</a:t>
            </a:r>
          </a:p>
        </p:txBody>
      </p:sp>
      <p:cxnSp>
        <p:nvCxnSpPr>
          <p:cNvPr id="64" name="Straight Connector 63">
            <a:extLst>
              <a:ext uri="{FF2B5EF4-FFF2-40B4-BE49-F238E27FC236}">
                <a16:creationId xmlns:a16="http://schemas.microsoft.com/office/drawing/2014/main" id="{20B5C1AD-54D8-25AC-50A0-AB3900A4298E}"/>
              </a:ext>
            </a:extLst>
          </p:cNvPr>
          <p:cNvCxnSpPr/>
          <p:nvPr userDrawn="1"/>
        </p:nvCxnSpPr>
        <p:spPr>
          <a:xfrm>
            <a:off x="457200" y="2407927"/>
            <a:ext cx="52578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F57556-9FEB-CF5D-0CEF-8DEEB9ACEC75}"/>
              </a:ext>
            </a:extLst>
          </p:cNvPr>
          <p:cNvCxnSpPr/>
          <p:nvPr userDrawn="1"/>
        </p:nvCxnSpPr>
        <p:spPr>
          <a:xfrm>
            <a:off x="457200" y="3147218"/>
            <a:ext cx="52578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E65955A-A672-8184-6E99-2FCA012774B4}"/>
              </a:ext>
            </a:extLst>
          </p:cNvPr>
          <p:cNvCxnSpPr/>
          <p:nvPr userDrawn="1"/>
        </p:nvCxnSpPr>
        <p:spPr>
          <a:xfrm>
            <a:off x="457200" y="3886509"/>
            <a:ext cx="52578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00660C5-37F1-6473-82F7-8211D3042A1F}"/>
              </a:ext>
            </a:extLst>
          </p:cNvPr>
          <p:cNvCxnSpPr/>
          <p:nvPr userDrawn="1"/>
        </p:nvCxnSpPr>
        <p:spPr>
          <a:xfrm>
            <a:off x="457200" y="4625800"/>
            <a:ext cx="52578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E1A90EF-1E3B-3ABA-990E-B0E1602E2E98}"/>
              </a:ext>
            </a:extLst>
          </p:cNvPr>
          <p:cNvCxnSpPr/>
          <p:nvPr userDrawn="1"/>
        </p:nvCxnSpPr>
        <p:spPr>
          <a:xfrm>
            <a:off x="457200" y="5365091"/>
            <a:ext cx="52578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17C12962-A87C-4056-0C13-224978F6FADD}"/>
              </a:ext>
            </a:extLst>
          </p:cNvPr>
          <p:cNvSpPr>
            <a:spLocks noGrp="1"/>
          </p:cNvSpPr>
          <p:nvPr>
            <p:ph type="body" sz="quarter" idx="15" hasCustomPrompt="1"/>
          </p:nvPr>
        </p:nvSpPr>
        <p:spPr>
          <a:xfrm>
            <a:off x="457200" y="1888543"/>
            <a:ext cx="3340100" cy="307777"/>
          </a:xfrm>
        </p:spPr>
        <p:txBody>
          <a:bodyPr vert="horz" wrap="square" lIns="0" tIns="0" rIns="0" bIns="0" rtlCol="0" anchor="ctr">
            <a:spAutoFit/>
          </a:bodyPr>
          <a:lstStyle>
            <a:lvl1pPr>
              <a:defRPr lang="en-US" sz="2000" b="1" dirty="0" smtClean="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Agenda topic goes here</a:t>
            </a:r>
          </a:p>
        </p:txBody>
      </p:sp>
      <p:sp>
        <p:nvSpPr>
          <p:cNvPr id="31" name="Text Placeholder 29">
            <a:extLst>
              <a:ext uri="{FF2B5EF4-FFF2-40B4-BE49-F238E27FC236}">
                <a16:creationId xmlns:a16="http://schemas.microsoft.com/office/drawing/2014/main" id="{1C9FFE47-C27A-A0C7-AB2C-982F218BF9A5}"/>
              </a:ext>
            </a:extLst>
          </p:cNvPr>
          <p:cNvSpPr>
            <a:spLocks noGrp="1"/>
          </p:cNvSpPr>
          <p:nvPr>
            <p:ph type="body" sz="quarter" idx="16" hasCustomPrompt="1"/>
          </p:nvPr>
        </p:nvSpPr>
        <p:spPr>
          <a:xfrm>
            <a:off x="457200" y="2627833"/>
            <a:ext cx="3340100" cy="307777"/>
          </a:xfrm>
        </p:spPr>
        <p:txBody>
          <a:bodyPr vert="horz" wrap="square" lIns="0" tIns="0" rIns="0" bIns="0" rtlCol="0" anchor="ctr">
            <a:spAutoFit/>
          </a:bodyPr>
          <a:lstStyle>
            <a:lvl1pPr>
              <a:defRPr lang="en-US" sz="2000" b="1" dirty="0" smtClean="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Agenda topic goes here</a:t>
            </a:r>
          </a:p>
        </p:txBody>
      </p:sp>
      <p:sp>
        <p:nvSpPr>
          <p:cNvPr id="32" name="Text Placeholder 29">
            <a:extLst>
              <a:ext uri="{FF2B5EF4-FFF2-40B4-BE49-F238E27FC236}">
                <a16:creationId xmlns:a16="http://schemas.microsoft.com/office/drawing/2014/main" id="{836CE06C-0DBF-38C5-A3A0-332075089DB7}"/>
              </a:ext>
            </a:extLst>
          </p:cNvPr>
          <p:cNvSpPr>
            <a:spLocks noGrp="1"/>
          </p:cNvSpPr>
          <p:nvPr>
            <p:ph type="body" sz="quarter" idx="17" hasCustomPrompt="1"/>
          </p:nvPr>
        </p:nvSpPr>
        <p:spPr>
          <a:xfrm>
            <a:off x="457200" y="3367123"/>
            <a:ext cx="3340100" cy="307777"/>
          </a:xfrm>
        </p:spPr>
        <p:txBody>
          <a:bodyPr vert="horz" wrap="square" lIns="0" tIns="0" rIns="0" bIns="0" rtlCol="0" anchor="ctr">
            <a:spAutoFit/>
          </a:bodyPr>
          <a:lstStyle>
            <a:lvl1pPr>
              <a:defRPr lang="en-US" sz="2000" b="1" dirty="0" smtClean="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Agenda topic goes here</a:t>
            </a:r>
          </a:p>
        </p:txBody>
      </p:sp>
      <p:sp>
        <p:nvSpPr>
          <p:cNvPr id="33" name="Text Placeholder 29">
            <a:extLst>
              <a:ext uri="{FF2B5EF4-FFF2-40B4-BE49-F238E27FC236}">
                <a16:creationId xmlns:a16="http://schemas.microsoft.com/office/drawing/2014/main" id="{DAB0B8E0-28CC-86B8-BF7F-793B1AF97CDE}"/>
              </a:ext>
            </a:extLst>
          </p:cNvPr>
          <p:cNvSpPr>
            <a:spLocks noGrp="1"/>
          </p:cNvSpPr>
          <p:nvPr>
            <p:ph type="body" sz="quarter" idx="18" hasCustomPrompt="1"/>
          </p:nvPr>
        </p:nvSpPr>
        <p:spPr>
          <a:xfrm>
            <a:off x="457200" y="4106413"/>
            <a:ext cx="3340100" cy="307777"/>
          </a:xfrm>
        </p:spPr>
        <p:txBody>
          <a:bodyPr vert="horz" wrap="square" lIns="0" tIns="0" rIns="0" bIns="0" rtlCol="0" anchor="ctr">
            <a:spAutoFit/>
          </a:bodyPr>
          <a:lstStyle>
            <a:lvl1pPr>
              <a:defRPr lang="en-US" sz="2000" b="1" dirty="0" smtClean="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Agenda topic goes here</a:t>
            </a:r>
          </a:p>
        </p:txBody>
      </p:sp>
      <p:sp>
        <p:nvSpPr>
          <p:cNvPr id="34" name="Text Placeholder 29">
            <a:extLst>
              <a:ext uri="{FF2B5EF4-FFF2-40B4-BE49-F238E27FC236}">
                <a16:creationId xmlns:a16="http://schemas.microsoft.com/office/drawing/2014/main" id="{5E28DE13-A9F5-CE8C-2011-6237AF34843B}"/>
              </a:ext>
            </a:extLst>
          </p:cNvPr>
          <p:cNvSpPr>
            <a:spLocks noGrp="1"/>
          </p:cNvSpPr>
          <p:nvPr>
            <p:ph type="body" sz="quarter" idx="19" hasCustomPrompt="1"/>
          </p:nvPr>
        </p:nvSpPr>
        <p:spPr>
          <a:xfrm>
            <a:off x="457200" y="4845703"/>
            <a:ext cx="3340100" cy="307777"/>
          </a:xfrm>
        </p:spPr>
        <p:txBody>
          <a:bodyPr vert="horz" wrap="square" lIns="0" tIns="0" rIns="0" bIns="0" rtlCol="0" anchor="ctr">
            <a:spAutoFit/>
          </a:bodyPr>
          <a:lstStyle>
            <a:lvl1pPr>
              <a:defRPr lang="en-US" sz="2000" b="1" dirty="0" smtClean="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Agenda topic goes here</a:t>
            </a:r>
          </a:p>
        </p:txBody>
      </p:sp>
      <p:sp>
        <p:nvSpPr>
          <p:cNvPr id="35" name="Text Placeholder 29">
            <a:extLst>
              <a:ext uri="{FF2B5EF4-FFF2-40B4-BE49-F238E27FC236}">
                <a16:creationId xmlns:a16="http://schemas.microsoft.com/office/drawing/2014/main" id="{84D30E33-6CA3-FCAA-EEFF-E27D101FF0E4}"/>
              </a:ext>
            </a:extLst>
          </p:cNvPr>
          <p:cNvSpPr>
            <a:spLocks noGrp="1"/>
          </p:cNvSpPr>
          <p:nvPr>
            <p:ph type="body" sz="quarter" idx="20" hasCustomPrompt="1"/>
          </p:nvPr>
        </p:nvSpPr>
        <p:spPr>
          <a:xfrm>
            <a:off x="457200" y="5584993"/>
            <a:ext cx="3340100" cy="307777"/>
          </a:xfrm>
        </p:spPr>
        <p:txBody>
          <a:bodyPr vert="horz" wrap="square" lIns="0" tIns="0" rIns="0" bIns="0" rtlCol="0" anchor="ctr">
            <a:spAutoFit/>
          </a:bodyPr>
          <a:lstStyle>
            <a:lvl1pPr>
              <a:defRPr lang="en-US" sz="2000" b="1" dirty="0" smtClean="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Agenda topic goes here</a:t>
            </a:r>
          </a:p>
        </p:txBody>
      </p:sp>
      <p:sp>
        <p:nvSpPr>
          <p:cNvPr id="37" name="Text Placeholder 29">
            <a:extLst>
              <a:ext uri="{FF2B5EF4-FFF2-40B4-BE49-F238E27FC236}">
                <a16:creationId xmlns:a16="http://schemas.microsoft.com/office/drawing/2014/main" id="{A7920B15-A432-9F6D-93A7-6F3FF5023428}"/>
              </a:ext>
            </a:extLst>
          </p:cNvPr>
          <p:cNvSpPr>
            <a:spLocks noGrp="1"/>
          </p:cNvSpPr>
          <p:nvPr>
            <p:ph type="body" sz="quarter" idx="21" hasCustomPrompt="1"/>
          </p:nvPr>
        </p:nvSpPr>
        <p:spPr>
          <a:xfrm>
            <a:off x="4603750" y="1934710"/>
            <a:ext cx="1111250" cy="215444"/>
          </a:xfrm>
        </p:spPr>
        <p:txBody>
          <a:bodyPr vert="horz" wrap="square" lIns="0" tIns="0" rIns="0" bIns="0" rtlCol="0" anchor="ctr">
            <a:spAutoFit/>
          </a:bodyPr>
          <a:lstStyle>
            <a:lvl1pPr>
              <a:defRPr lang="en-US" sz="1400" dirty="0" smtClean="0">
                <a:latin typeface="Aptos" panose="020B0004020202020204" pitchFamily="34" charset="0"/>
                <a:ea typeface="Helvetica Neue" panose="02000503000000020004" pitchFamily="2" charset="0"/>
                <a:cs typeface="Helvetica Neue" panose="02000503000000020004" pitchFamily="2" charset="0"/>
              </a:defRPr>
            </a:lvl1pPr>
          </a:lstStyle>
          <a:p>
            <a:pPr lvl="0" algn="r"/>
            <a:r>
              <a:rPr lang="en-US"/>
              <a:t>Section 1</a:t>
            </a:r>
          </a:p>
        </p:txBody>
      </p:sp>
      <p:sp>
        <p:nvSpPr>
          <p:cNvPr id="38" name="Text Placeholder 29">
            <a:extLst>
              <a:ext uri="{FF2B5EF4-FFF2-40B4-BE49-F238E27FC236}">
                <a16:creationId xmlns:a16="http://schemas.microsoft.com/office/drawing/2014/main" id="{0398A5D4-07BB-CCA7-31DC-B41F65F8B564}"/>
              </a:ext>
            </a:extLst>
          </p:cNvPr>
          <p:cNvSpPr>
            <a:spLocks noGrp="1"/>
          </p:cNvSpPr>
          <p:nvPr>
            <p:ph type="body" sz="quarter" idx="22" hasCustomPrompt="1"/>
          </p:nvPr>
        </p:nvSpPr>
        <p:spPr>
          <a:xfrm>
            <a:off x="4603750" y="2673999"/>
            <a:ext cx="1111250" cy="215444"/>
          </a:xfrm>
        </p:spPr>
        <p:txBody>
          <a:bodyPr vert="horz" wrap="square" lIns="0" tIns="0" rIns="0" bIns="0" rtlCol="0" anchor="ctr">
            <a:spAutoFit/>
          </a:bodyPr>
          <a:lstStyle>
            <a:lvl1pPr>
              <a:defRPr lang="en-US" sz="1400" dirty="0" smtClean="0">
                <a:latin typeface="Aptos" panose="020B0004020202020204" pitchFamily="34" charset="0"/>
                <a:ea typeface="Helvetica Neue" panose="02000503000000020004" pitchFamily="2" charset="0"/>
                <a:cs typeface="Helvetica Neue" panose="02000503000000020004" pitchFamily="2" charset="0"/>
              </a:defRPr>
            </a:lvl1pPr>
          </a:lstStyle>
          <a:p>
            <a:pPr lvl="0" algn="r"/>
            <a:r>
              <a:rPr lang="en-US"/>
              <a:t>Section 2</a:t>
            </a:r>
          </a:p>
        </p:txBody>
      </p:sp>
      <p:sp>
        <p:nvSpPr>
          <p:cNvPr id="39" name="Text Placeholder 29">
            <a:extLst>
              <a:ext uri="{FF2B5EF4-FFF2-40B4-BE49-F238E27FC236}">
                <a16:creationId xmlns:a16="http://schemas.microsoft.com/office/drawing/2014/main" id="{A28593B2-21DC-EE94-B070-8EA7B2878D02}"/>
              </a:ext>
            </a:extLst>
          </p:cNvPr>
          <p:cNvSpPr>
            <a:spLocks noGrp="1"/>
          </p:cNvSpPr>
          <p:nvPr>
            <p:ph type="body" sz="quarter" idx="23" hasCustomPrompt="1"/>
          </p:nvPr>
        </p:nvSpPr>
        <p:spPr>
          <a:xfrm>
            <a:off x="4603750" y="3413288"/>
            <a:ext cx="1111250" cy="215444"/>
          </a:xfrm>
        </p:spPr>
        <p:txBody>
          <a:bodyPr vert="horz" wrap="square" lIns="0" tIns="0" rIns="0" bIns="0" rtlCol="0" anchor="ctr">
            <a:spAutoFit/>
          </a:bodyPr>
          <a:lstStyle>
            <a:lvl1pPr>
              <a:defRPr lang="en-US" sz="1400" dirty="0" smtClean="0">
                <a:latin typeface="Aptos" panose="020B0004020202020204" pitchFamily="34" charset="0"/>
                <a:ea typeface="Helvetica Neue" panose="02000503000000020004" pitchFamily="2" charset="0"/>
                <a:cs typeface="Helvetica Neue" panose="02000503000000020004" pitchFamily="2" charset="0"/>
              </a:defRPr>
            </a:lvl1pPr>
          </a:lstStyle>
          <a:p>
            <a:pPr lvl="0" algn="r"/>
            <a:r>
              <a:rPr lang="en-US"/>
              <a:t>Section 3</a:t>
            </a:r>
          </a:p>
        </p:txBody>
      </p:sp>
      <p:sp>
        <p:nvSpPr>
          <p:cNvPr id="40" name="Text Placeholder 29">
            <a:extLst>
              <a:ext uri="{FF2B5EF4-FFF2-40B4-BE49-F238E27FC236}">
                <a16:creationId xmlns:a16="http://schemas.microsoft.com/office/drawing/2014/main" id="{C6C6C090-FC9E-D878-81FE-A36884AD0ABD}"/>
              </a:ext>
            </a:extLst>
          </p:cNvPr>
          <p:cNvSpPr>
            <a:spLocks noGrp="1"/>
          </p:cNvSpPr>
          <p:nvPr>
            <p:ph type="body" sz="quarter" idx="24" hasCustomPrompt="1"/>
          </p:nvPr>
        </p:nvSpPr>
        <p:spPr>
          <a:xfrm>
            <a:off x="4603750" y="4152577"/>
            <a:ext cx="1111250" cy="215444"/>
          </a:xfrm>
        </p:spPr>
        <p:txBody>
          <a:bodyPr vert="horz" wrap="square" lIns="0" tIns="0" rIns="0" bIns="0" rtlCol="0" anchor="ctr">
            <a:spAutoFit/>
          </a:bodyPr>
          <a:lstStyle>
            <a:lvl1pPr>
              <a:defRPr lang="en-US" sz="1400" dirty="0" smtClean="0">
                <a:latin typeface="Aptos" panose="020B0004020202020204" pitchFamily="34" charset="0"/>
                <a:ea typeface="Helvetica Neue" panose="02000503000000020004" pitchFamily="2" charset="0"/>
                <a:cs typeface="Helvetica Neue" panose="02000503000000020004" pitchFamily="2" charset="0"/>
              </a:defRPr>
            </a:lvl1pPr>
          </a:lstStyle>
          <a:p>
            <a:pPr lvl="0" algn="r"/>
            <a:r>
              <a:rPr lang="en-US"/>
              <a:t>Section 4</a:t>
            </a:r>
          </a:p>
        </p:txBody>
      </p:sp>
      <p:sp>
        <p:nvSpPr>
          <p:cNvPr id="41" name="Text Placeholder 29">
            <a:extLst>
              <a:ext uri="{FF2B5EF4-FFF2-40B4-BE49-F238E27FC236}">
                <a16:creationId xmlns:a16="http://schemas.microsoft.com/office/drawing/2014/main" id="{11CE5A4C-CF35-B8B8-0EA8-E209FAC2BA26}"/>
              </a:ext>
            </a:extLst>
          </p:cNvPr>
          <p:cNvSpPr>
            <a:spLocks noGrp="1"/>
          </p:cNvSpPr>
          <p:nvPr>
            <p:ph type="body" sz="quarter" idx="25" hasCustomPrompt="1"/>
          </p:nvPr>
        </p:nvSpPr>
        <p:spPr>
          <a:xfrm>
            <a:off x="4603750" y="4891866"/>
            <a:ext cx="1111250" cy="215444"/>
          </a:xfrm>
        </p:spPr>
        <p:txBody>
          <a:bodyPr vert="horz" wrap="square" lIns="0" tIns="0" rIns="0" bIns="0" rtlCol="0" anchor="ctr">
            <a:spAutoFit/>
          </a:bodyPr>
          <a:lstStyle>
            <a:lvl1pPr>
              <a:defRPr lang="en-US" sz="1400" dirty="0" smtClean="0">
                <a:latin typeface="Aptos" panose="020B0004020202020204" pitchFamily="34" charset="0"/>
                <a:ea typeface="Helvetica Neue" panose="02000503000000020004" pitchFamily="2" charset="0"/>
                <a:cs typeface="Helvetica Neue" panose="02000503000000020004" pitchFamily="2" charset="0"/>
              </a:defRPr>
            </a:lvl1pPr>
          </a:lstStyle>
          <a:p>
            <a:pPr lvl="0" algn="r"/>
            <a:r>
              <a:rPr lang="en-US"/>
              <a:t>Section 5</a:t>
            </a:r>
          </a:p>
        </p:txBody>
      </p:sp>
      <p:sp>
        <p:nvSpPr>
          <p:cNvPr id="42" name="Text Placeholder 29">
            <a:extLst>
              <a:ext uri="{FF2B5EF4-FFF2-40B4-BE49-F238E27FC236}">
                <a16:creationId xmlns:a16="http://schemas.microsoft.com/office/drawing/2014/main" id="{267E9FCC-C817-1131-B956-C4096AD292A6}"/>
              </a:ext>
            </a:extLst>
          </p:cNvPr>
          <p:cNvSpPr>
            <a:spLocks noGrp="1"/>
          </p:cNvSpPr>
          <p:nvPr>
            <p:ph type="body" sz="quarter" idx="26" hasCustomPrompt="1"/>
          </p:nvPr>
        </p:nvSpPr>
        <p:spPr>
          <a:xfrm>
            <a:off x="4603750" y="5631155"/>
            <a:ext cx="1111250" cy="215444"/>
          </a:xfrm>
        </p:spPr>
        <p:txBody>
          <a:bodyPr vert="horz" wrap="square" lIns="0" tIns="0" rIns="0" bIns="0" rtlCol="0" anchor="ctr">
            <a:spAutoFit/>
          </a:bodyPr>
          <a:lstStyle>
            <a:lvl1pPr>
              <a:defRPr lang="en-US" sz="1400" dirty="0" smtClean="0">
                <a:latin typeface="Aptos" panose="020B0004020202020204" pitchFamily="34" charset="0"/>
                <a:ea typeface="Helvetica Neue" panose="02000503000000020004" pitchFamily="2" charset="0"/>
                <a:cs typeface="Helvetica Neue" panose="02000503000000020004" pitchFamily="2" charset="0"/>
              </a:defRPr>
            </a:lvl1pPr>
          </a:lstStyle>
          <a:p>
            <a:pPr lvl="0" algn="r"/>
            <a:r>
              <a:rPr lang="en-US"/>
              <a:t>Section 6</a:t>
            </a:r>
          </a:p>
        </p:txBody>
      </p:sp>
    </p:spTree>
    <p:extLst>
      <p:ext uri="{BB962C8B-B14F-4D97-AF65-F5344CB8AC3E}">
        <p14:creationId xmlns:p14="http://schemas.microsoft.com/office/powerpoint/2010/main" val="21568873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Quote Slide 1 - Viole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660D47-3E3E-4462-3A38-8B44F21140D0}"/>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Right Triangle 3">
            <a:extLst>
              <a:ext uri="{FF2B5EF4-FFF2-40B4-BE49-F238E27FC236}">
                <a16:creationId xmlns:a16="http://schemas.microsoft.com/office/drawing/2014/main" id="{FBFE8166-8C52-3951-353B-188DD528DA45}"/>
              </a:ext>
            </a:extLst>
          </p:cNvPr>
          <p:cNvSpPr/>
          <p:nvPr userDrawn="1"/>
        </p:nvSpPr>
        <p:spPr>
          <a:xfrm flipH="1">
            <a:off x="0" y="0"/>
            <a:ext cx="12192000" cy="6858000"/>
          </a:xfrm>
          <a:prstGeom prst="rtTriangle">
            <a:avLst/>
          </a:prstGeom>
          <a:gradFill flip="none" rotWithShape="1">
            <a:gsLst>
              <a:gs pos="15000">
                <a:schemeClr val="accent1">
                  <a:alpha val="85000"/>
                </a:schemeClr>
              </a:gs>
              <a:gs pos="100000">
                <a:schemeClr val="accent1">
                  <a:alpha val="1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46" name="TextBox 45">
            <a:extLst>
              <a:ext uri="{FF2B5EF4-FFF2-40B4-BE49-F238E27FC236}">
                <a16:creationId xmlns:a16="http://schemas.microsoft.com/office/drawing/2014/main" id="{F5075C90-9D80-6D16-625C-60C82603482B}"/>
              </a:ext>
            </a:extLst>
          </p:cNvPr>
          <p:cNvSpPr txBox="1"/>
          <p:nvPr userDrawn="1"/>
        </p:nvSpPr>
        <p:spPr>
          <a:xfrm>
            <a:off x="11299062" y="6134100"/>
            <a:ext cx="435742" cy="7239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Aptos" panose="020B0004020202020204" pitchFamily="34" charset="0"/>
                <a:ea typeface="Helvetica Neue" panose="02000503000000020004" pitchFamily="2" charset="0"/>
                <a:cs typeface="Helvetica Neue" panose="02000503000000020004" pitchFamily="2" charset="0"/>
              </a:rPr>
              <a:pPr algn="r"/>
              <a:t>‹#›</a:t>
            </a:fld>
            <a:endParaRPr lang="en-US" sz="1350">
              <a:solidFill>
                <a:schemeClr val="bg1"/>
              </a:solidFill>
              <a:latin typeface="Aptos" panose="020B0004020202020204" pitchFamily="34" charset="0"/>
              <a:ea typeface="Helvetica Neue" panose="02000503000000020004" pitchFamily="2" charset="0"/>
              <a:cs typeface="Helvetica Neue" panose="02000503000000020004" pitchFamily="2" charset="0"/>
            </a:endParaRPr>
          </a:p>
        </p:txBody>
      </p:sp>
      <p:sp>
        <p:nvSpPr>
          <p:cNvPr id="47" name="TextBox 46">
            <a:extLst>
              <a:ext uri="{FF2B5EF4-FFF2-40B4-BE49-F238E27FC236}">
                <a16:creationId xmlns:a16="http://schemas.microsoft.com/office/drawing/2014/main" id="{9605AF1B-F9D2-8009-C5DF-9DEB5E7C260F}"/>
              </a:ext>
            </a:extLst>
          </p:cNvPr>
          <p:cNvSpPr txBox="1"/>
          <p:nvPr userDrawn="1"/>
        </p:nvSpPr>
        <p:spPr>
          <a:xfrm>
            <a:off x="8382000" y="6134100"/>
            <a:ext cx="2917062" cy="723900"/>
          </a:xfrm>
          <a:prstGeom prst="rect">
            <a:avLst/>
          </a:prstGeom>
          <a:noFill/>
        </p:spPr>
        <p:txBody>
          <a:bodyPr wrap="square" lIns="0" tIns="0" rIns="0" bIns="0" rtlCol="0" anchor="ctr" anchorCtr="0">
            <a:noAutofit/>
          </a:bodyPr>
          <a:lstStyle/>
          <a:p>
            <a:pPr marL="0" algn="r" defTabSz="457200" rtl="0" eaLnBrk="1" latinLnBrk="0" hangingPunct="1"/>
            <a:r>
              <a:rPr lang="en-US" sz="900" kern="1200">
                <a:solidFill>
                  <a:schemeClr val="bg1"/>
                </a:solidFill>
                <a:latin typeface="Aptos" panose="020B0004020202020204" pitchFamily="34" charset="0"/>
                <a:ea typeface="Helvetica Neue" panose="02000503000000020004" pitchFamily="2" charset="0"/>
                <a:cs typeface="Helvetica Neue" panose="02000503000000020004" pitchFamily="2" charset="0"/>
              </a:rPr>
              <a:t>© 2024 Project Management Institute   |   PMI.ORG</a:t>
            </a:r>
          </a:p>
        </p:txBody>
      </p:sp>
      <p:cxnSp>
        <p:nvCxnSpPr>
          <p:cNvPr id="7" name="Straight Connector 6">
            <a:extLst>
              <a:ext uri="{FF2B5EF4-FFF2-40B4-BE49-F238E27FC236}">
                <a16:creationId xmlns:a16="http://schemas.microsoft.com/office/drawing/2014/main" id="{D7657D07-A197-7031-FD0F-90A5EE4F7FBF}"/>
              </a:ext>
            </a:extLst>
          </p:cNvPr>
          <p:cNvCxnSpPr>
            <a:cxnSpLocks/>
          </p:cNvCxnSpPr>
          <p:nvPr/>
        </p:nvCxnSpPr>
        <p:spPr>
          <a:xfrm>
            <a:off x="1816145" y="4672582"/>
            <a:ext cx="855971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89">
            <a:extLst>
              <a:ext uri="{FF2B5EF4-FFF2-40B4-BE49-F238E27FC236}">
                <a16:creationId xmlns:a16="http://schemas.microsoft.com/office/drawing/2014/main" id="{66582BA8-A3A8-3FDB-EDCF-E121E971B84A}"/>
              </a:ext>
            </a:extLst>
          </p:cNvPr>
          <p:cNvSpPr>
            <a:spLocks noGrp="1"/>
          </p:cNvSpPr>
          <p:nvPr>
            <p:ph type="body" sz="quarter" idx="10"/>
          </p:nvPr>
        </p:nvSpPr>
        <p:spPr>
          <a:xfrm>
            <a:off x="1816145" y="1590329"/>
            <a:ext cx="8558784" cy="2372960"/>
          </a:xfrm>
        </p:spPr>
        <p:txBody>
          <a:bodyPr anchor="b"/>
          <a:lstStyle>
            <a:lvl1pPr>
              <a:defRPr sz="3600" b="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11" name="Text Placeholder 89">
            <a:extLst>
              <a:ext uri="{FF2B5EF4-FFF2-40B4-BE49-F238E27FC236}">
                <a16:creationId xmlns:a16="http://schemas.microsoft.com/office/drawing/2014/main" id="{4ED03908-0EB6-D344-A36B-7EF2AF32D6C7}"/>
              </a:ext>
            </a:extLst>
          </p:cNvPr>
          <p:cNvSpPr>
            <a:spLocks noGrp="1"/>
          </p:cNvSpPr>
          <p:nvPr>
            <p:ph type="body" sz="quarter" idx="11"/>
          </p:nvPr>
        </p:nvSpPr>
        <p:spPr>
          <a:xfrm>
            <a:off x="1816145" y="4898339"/>
            <a:ext cx="8558784" cy="369332"/>
          </a:xfrm>
        </p:spPr>
        <p:txBody>
          <a:bodyPr>
            <a:spAutoFit/>
          </a:bodyPr>
          <a:lstStyle>
            <a:lvl1pPr>
              <a:defRPr sz="2400" b="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13" name="Text Placeholder 89">
            <a:extLst>
              <a:ext uri="{FF2B5EF4-FFF2-40B4-BE49-F238E27FC236}">
                <a16:creationId xmlns:a16="http://schemas.microsoft.com/office/drawing/2014/main" id="{6DF31E1B-51C5-1458-1AA2-C7DFB8725F26}"/>
              </a:ext>
            </a:extLst>
          </p:cNvPr>
          <p:cNvSpPr>
            <a:spLocks noGrp="1"/>
          </p:cNvSpPr>
          <p:nvPr>
            <p:ph type="body" sz="quarter" idx="12" hasCustomPrompt="1"/>
          </p:nvPr>
        </p:nvSpPr>
        <p:spPr>
          <a:xfrm>
            <a:off x="1026659" y="1352941"/>
            <a:ext cx="799899" cy="2123658"/>
          </a:xfrm>
        </p:spPr>
        <p:txBody>
          <a:bodyPr wrap="none" anchor="b">
            <a:spAutoFit/>
          </a:bodyPr>
          <a:lstStyle>
            <a:lvl1pPr marL="0" algn="l" defTabSz="457200" rtl="0" eaLnBrk="1" latinLnBrk="0" hangingPunct="1">
              <a:defRPr lang="en-US" sz="13800" kern="1200" dirty="0">
                <a:solidFill>
                  <a:srgbClr val="B465FF"/>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a:t>
            </a:r>
          </a:p>
        </p:txBody>
      </p:sp>
    </p:spTree>
    <p:extLst>
      <p:ext uri="{BB962C8B-B14F-4D97-AF65-F5344CB8AC3E}">
        <p14:creationId xmlns:p14="http://schemas.microsoft.com/office/powerpoint/2010/main" val="3941902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1 - Aqu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4165C0-BE8A-2E7C-3E2D-0E900C5173AE}"/>
              </a:ext>
            </a:extLst>
          </p:cNvPr>
          <p:cNvPicPr>
            <a:picLocks noChangeAspect="1"/>
          </p:cNvPicPr>
          <p:nvPr userDrawn="1"/>
        </p:nvPicPr>
        <p:blipFill>
          <a:blip r:embed="rId2"/>
          <a:stretch>
            <a:fillRect/>
          </a:stretch>
        </p:blipFill>
        <p:spPr>
          <a:xfrm>
            <a:off x="0" y="1"/>
            <a:ext cx="12192000" cy="6857999"/>
          </a:xfrm>
          <a:prstGeom prst="rect">
            <a:avLst/>
          </a:prstGeom>
        </p:spPr>
      </p:pic>
      <p:sp>
        <p:nvSpPr>
          <p:cNvPr id="11" name="Picture Placeholder 10">
            <a:extLst>
              <a:ext uri="{FF2B5EF4-FFF2-40B4-BE49-F238E27FC236}">
                <a16:creationId xmlns:a16="http://schemas.microsoft.com/office/drawing/2014/main" id="{E491169F-D3D3-9FEA-D645-62B3B15BFBF5}"/>
              </a:ext>
            </a:extLst>
          </p:cNvPr>
          <p:cNvSpPr>
            <a:spLocks noGrp="1"/>
          </p:cNvSpPr>
          <p:nvPr>
            <p:ph type="pic" sz="quarter" idx="13"/>
          </p:nvPr>
        </p:nvSpPr>
        <p:spPr>
          <a:xfrm>
            <a:off x="-1" y="0"/>
            <a:ext cx="9588500" cy="6858000"/>
          </a:xfrm>
          <a:custGeom>
            <a:avLst/>
            <a:gdLst>
              <a:gd name="connsiteX0" fmla="*/ 6906419 w 9588500"/>
              <a:gd name="connsiteY0" fmla="*/ 1500188 h 6858000"/>
              <a:gd name="connsiteX1" fmla="*/ 9588500 w 9588500"/>
              <a:gd name="connsiteY1" fmla="*/ 4180211 h 6858000"/>
              <a:gd name="connsiteX2" fmla="*/ 4226574 w 9588500"/>
              <a:gd name="connsiteY2" fmla="*/ 4180211 h 6858000"/>
              <a:gd name="connsiteX3" fmla="*/ 4225456 w 9588500"/>
              <a:gd name="connsiteY3" fmla="*/ 4179094 h 6858000"/>
              <a:gd name="connsiteX4" fmla="*/ 1542258 w 9588500"/>
              <a:gd name="connsiteY4" fmla="*/ 1500188 h 6858000"/>
              <a:gd name="connsiteX5" fmla="*/ 4223221 w 9588500"/>
              <a:gd name="connsiteY5" fmla="*/ 4179094 h 6858000"/>
              <a:gd name="connsiteX6" fmla="*/ 4222104 w 9588500"/>
              <a:gd name="connsiteY6" fmla="*/ 4180211 h 6858000"/>
              <a:gd name="connsiteX7" fmla="*/ 4224338 w 9588500"/>
              <a:gd name="connsiteY7" fmla="*/ 4180211 h 6858000"/>
              <a:gd name="connsiteX8" fmla="*/ 4226574 w 9588500"/>
              <a:gd name="connsiteY8" fmla="*/ 4180211 h 6858000"/>
              <a:gd name="connsiteX9" fmla="*/ 6906419 w 9588500"/>
              <a:gd name="connsiteY9" fmla="*/ 6858000 h 6858000"/>
              <a:gd name="connsiteX10" fmla="*/ 1542257 w 9588500"/>
              <a:gd name="connsiteY10" fmla="*/ 6858000 h 6858000"/>
              <a:gd name="connsiteX11" fmla="*/ 4222103 w 9588500"/>
              <a:gd name="connsiteY11" fmla="*/ 4180211 h 6858000"/>
              <a:gd name="connsiteX12" fmla="*/ 0 w 9588500"/>
              <a:gd name="connsiteY12" fmla="*/ 4180211 h 6858000"/>
              <a:gd name="connsiteX13" fmla="*/ 0 w 9588500"/>
              <a:gd name="connsiteY13" fmla="*/ 3041263 h 6858000"/>
              <a:gd name="connsiteX14" fmla="*/ 361516 w 9588500"/>
              <a:gd name="connsiteY14" fmla="*/ 0 h 6858000"/>
              <a:gd name="connsiteX15" fmla="*/ 2723000 w 9588500"/>
              <a:gd name="connsiteY15" fmla="*/ 0 h 6858000"/>
              <a:gd name="connsiteX16" fmla="*/ 4224339 w 9588500"/>
              <a:gd name="connsiteY16" fmla="*/ 1500187 h 6858000"/>
              <a:gd name="connsiteX17" fmla="*/ 0 w 9588500"/>
              <a:gd name="connsiteY17" fmla="*/ 1500187 h 6858000"/>
              <a:gd name="connsiteX18" fmla="*/ 0 w 9588500"/>
              <a:gd name="connsiteY18" fmla="*/ 36123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88500" h="6858000">
                <a:moveTo>
                  <a:pt x="6906419" y="1500188"/>
                </a:moveTo>
                <a:lnTo>
                  <a:pt x="9588500" y="4180211"/>
                </a:lnTo>
                <a:lnTo>
                  <a:pt x="4226574" y="4180211"/>
                </a:lnTo>
                <a:lnTo>
                  <a:pt x="4225456" y="4179094"/>
                </a:lnTo>
                <a:close/>
                <a:moveTo>
                  <a:pt x="1542258" y="1500188"/>
                </a:moveTo>
                <a:lnTo>
                  <a:pt x="4223221" y="4179094"/>
                </a:lnTo>
                <a:lnTo>
                  <a:pt x="4222104" y="4180211"/>
                </a:lnTo>
                <a:lnTo>
                  <a:pt x="4224338" y="4180211"/>
                </a:lnTo>
                <a:lnTo>
                  <a:pt x="4226574" y="4180211"/>
                </a:lnTo>
                <a:lnTo>
                  <a:pt x="6906419" y="6858000"/>
                </a:lnTo>
                <a:lnTo>
                  <a:pt x="1542257" y="6858000"/>
                </a:lnTo>
                <a:lnTo>
                  <a:pt x="4222103" y="4180211"/>
                </a:lnTo>
                <a:lnTo>
                  <a:pt x="0" y="4180211"/>
                </a:lnTo>
                <a:lnTo>
                  <a:pt x="0" y="3041263"/>
                </a:lnTo>
                <a:close/>
                <a:moveTo>
                  <a:pt x="361516" y="0"/>
                </a:moveTo>
                <a:lnTo>
                  <a:pt x="2723000" y="0"/>
                </a:lnTo>
                <a:lnTo>
                  <a:pt x="4224339" y="1500187"/>
                </a:lnTo>
                <a:lnTo>
                  <a:pt x="0" y="1500187"/>
                </a:lnTo>
                <a:lnTo>
                  <a:pt x="0" y="361239"/>
                </a:lnTo>
                <a:close/>
              </a:path>
            </a:pathLst>
          </a:custGeom>
          <a:solidFill>
            <a:schemeClr val="bg1">
              <a:lumMod val="75000"/>
            </a:schemeClr>
          </a:solidFill>
        </p:spPr>
        <p:txBody>
          <a:bodyPr wrap="square">
            <a:noAutofit/>
          </a:bodyPr>
          <a:lstStyle>
            <a:lvl1pPr>
              <a:defRPr>
                <a:latin typeface="Aptos" panose="020B0004020202020204" pitchFamily="34" charset="0"/>
                <a:ea typeface="Helvetica Neue" panose="02000503000000020004" pitchFamily="2" charset="0"/>
                <a:cs typeface="Helvetica Neue" panose="02000503000000020004" pitchFamily="2" charset="0"/>
              </a:defRPr>
            </a:lvl1pPr>
          </a:lstStyle>
          <a:p>
            <a:endParaRPr lang="en-US"/>
          </a:p>
        </p:txBody>
      </p:sp>
      <p:sp>
        <p:nvSpPr>
          <p:cNvPr id="12" name="Text Placeholder 20">
            <a:extLst>
              <a:ext uri="{FF2B5EF4-FFF2-40B4-BE49-F238E27FC236}">
                <a16:creationId xmlns:a16="http://schemas.microsoft.com/office/drawing/2014/main" id="{B58475FB-176F-6DC1-C268-2C3C3613F723}"/>
              </a:ext>
            </a:extLst>
          </p:cNvPr>
          <p:cNvSpPr>
            <a:spLocks noGrp="1"/>
          </p:cNvSpPr>
          <p:nvPr>
            <p:ph type="body" sz="quarter" idx="14"/>
          </p:nvPr>
        </p:nvSpPr>
        <p:spPr>
          <a:xfrm>
            <a:off x="0" y="0"/>
            <a:ext cx="8147304" cy="6858000"/>
          </a:xfrm>
          <a:gradFill flip="none" rotWithShape="1">
            <a:gsLst>
              <a:gs pos="53000">
                <a:srgbClr val="02202E">
                  <a:alpha val="74000"/>
                </a:srgbClr>
              </a:gs>
              <a:gs pos="0">
                <a:srgbClr val="030D19">
                  <a:alpha val="85000"/>
                </a:srgbClr>
              </a:gs>
              <a:gs pos="100000">
                <a:srgbClr val="023041">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800" dirty="0">
                <a:latin typeface="Aptos" panose="020B0004020202020204" pitchFamily="34" charset="0"/>
                <a:ea typeface="Helvetica Neue" panose="02000503000000020004" pitchFamily="2" charset="0"/>
                <a:cs typeface="Helvetica Neue" panose="02000503000000020004" pitchFamily="2" charset="0"/>
              </a:defRPr>
            </a:lvl1pPr>
          </a:lstStyle>
          <a:p>
            <a:pPr lvl="0" algn="ctr" defTabSz="457200"/>
            <a:endParaRPr lang="en-US"/>
          </a:p>
        </p:txBody>
      </p:sp>
      <p:sp>
        <p:nvSpPr>
          <p:cNvPr id="62" name="Text Placeholder 10">
            <a:extLst>
              <a:ext uri="{FF2B5EF4-FFF2-40B4-BE49-F238E27FC236}">
                <a16:creationId xmlns:a16="http://schemas.microsoft.com/office/drawing/2014/main" id="{CD50F778-38F1-6E33-16E1-15A33FCE8B56}"/>
              </a:ext>
            </a:extLst>
          </p:cNvPr>
          <p:cNvSpPr>
            <a:spLocks noGrp="1"/>
          </p:cNvSpPr>
          <p:nvPr>
            <p:ph type="body" sz="quarter" idx="10" hasCustomPrompt="1"/>
          </p:nvPr>
        </p:nvSpPr>
        <p:spPr>
          <a:xfrm>
            <a:off x="457200" y="2349264"/>
            <a:ext cx="6839712" cy="2693301"/>
          </a:xfrm>
        </p:spPr>
        <p:txBody>
          <a:bodyPr anchor="b">
            <a:spAutoFit/>
          </a:bodyPr>
          <a:lstStyle>
            <a:lvl1pPr>
              <a:lnSpc>
                <a:spcPct val="80000"/>
              </a:lnSpc>
              <a:spcBef>
                <a:spcPts val="0"/>
              </a:spcBef>
              <a:defRPr sz="7200" b="1">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presentation title here</a:t>
            </a:r>
          </a:p>
        </p:txBody>
      </p:sp>
      <p:sp>
        <p:nvSpPr>
          <p:cNvPr id="63" name="Text Placeholder 12">
            <a:extLst>
              <a:ext uri="{FF2B5EF4-FFF2-40B4-BE49-F238E27FC236}">
                <a16:creationId xmlns:a16="http://schemas.microsoft.com/office/drawing/2014/main" id="{156E82A9-8736-8E41-2565-17E6255F8168}"/>
              </a:ext>
            </a:extLst>
          </p:cNvPr>
          <p:cNvSpPr>
            <a:spLocks noGrp="1"/>
          </p:cNvSpPr>
          <p:nvPr>
            <p:ph type="body" sz="quarter" idx="11" hasCustomPrompt="1"/>
          </p:nvPr>
        </p:nvSpPr>
        <p:spPr>
          <a:xfrm>
            <a:off x="457200" y="5703213"/>
            <a:ext cx="6839712" cy="369332"/>
          </a:xfrm>
        </p:spPr>
        <p:txBody>
          <a:bodyPr lIns="0" tIns="0" rIns="0" bIns="0">
            <a:spAutoFit/>
          </a:bodyPr>
          <a:lstStyle>
            <a:lvl1pPr>
              <a:defRPr sz="240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Subtitle</a:t>
            </a:r>
          </a:p>
        </p:txBody>
      </p:sp>
      <p:sp>
        <p:nvSpPr>
          <p:cNvPr id="64" name="Text Placeholder 14">
            <a:extLst>
              <a:ext uri="{FF2B5EF4-FFF2-40B4-BE49-F238E27FC236}">
                <a16:creationId xmlns:a16="http://schemas.microsoft.com/office/drawing/2014/main" id="{F75D37FB-0C35-C523-31B2-145FF93A1BC5}"/>
              </a:ext>
            </a:extLst>
          </p:cNvPr>
          <p:cNvSpPr>
            <a:spLocks noGrp="1"/>
          </p:cNvSpPr>
          <p:nvPr>
            <p:ph type="body" sz="quarter" idx="12" hasCustomPrompt="1"/>
          </p:nvPr>
        </p:nvSpPr>
        <p:spPr>
          <a:xfrm>
            <a:off x="457200" y="682171"/>
            <a:ext cx="1682496" cy="448056"/>
          </a:xfrm>
          <a:prstGeom prst="roundRect">
            <a:avLst>
              <a:gd name="adj" fmla="val 50000"/>
            </a:avLst>
          </a:prstGeom>
          <a:solidFill>
            <a:schemeClr val="bg2">
              <a:alpha val="99000"/>
            </a:schemeClr>
          </a:solidFill>
        </p:spPr>
        <p:txBody>
          <a:bodyPr anchor="ctr"/>
          <a:lstStyle>
            <a:lvl1pPr algn="ctr">
              <a:defRPr sz="1800">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Date</a:t>
            </a:r>
          </a:p>
        </p:txBody>
      </p:sp>
    </p:spTree>
    <p:extLst>
      <p:ext uri="{BB962C8B-B14F-4D97-AF65-F5344CB8AC3E}">
        <p14:creationId xmlns:p14="http://schemas.microsoft.com/office/powerpoint/2010/main" val="4069901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 Slide 1 - Aqu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AE9D9E-F2F9-E633-29FA-AE42D05CA4FE}"/>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Right Triangle 3">
            <a:extLst>
              <a:ext uri="{FF2B5EF4-FFF2-40B4-BE49-F238E27FC236}">
                <a16:creationId xmlns:a16="http://schemas.microsoft.com/office/drawing/2014/main" id="{FBFE8166-8C52-3951-353B-188DD528DA45}"/>
              </a:ext>
            </a:extLst>
          </p:cNvPr>
          <p:cNvSpPr/>
          <p:nvPr userDrawn="1"/>
        </p:nvSpPr>
        <p:spPr>
          <a:xfrm flipH="1">
            <a:off x="0" y="0"/>
            <a:ext cx="12192000" cy="6858000"/>
          </a:xfrm>
          <a:prstGeom prst="rtTriangle">
            <a:avLst/>
          </a:prstGeom>
          <a:gradFill flip="none" rotWithShape="1">
            <a:gsLst>
              <a:gs pos="8000">
                <a:schemeClr val="accent3">
                  <a:alpha val="75000"/>
                </a:schemeClr>
              </a:gs>
              <a:gs pos="87000">
                <a:schemeClr val="accent3">
                  <a:alpha val="1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46" name="TextBox 45">
            <a:extLst>
              <a:ext uri="{FF2B5EF4-FFF2-40B4-BE49-F238E27FC236}">
                <a16:creationId xmlns:a16="http://schemas.microsoft.com/office/drawing/2014/main" id="{F5075C90-9D80-6D16-625C-60C82603482B}"/>
              </a:ext>
            </a:extLst>
          </p:cNvPr>
          <p:cNvSpPr txBox="1"/>
          <p:nvPr userDrawn="1"/>
        </p:nvSpPr>
        <p:spPr>
          <a:xfrm>
            <a:off x="11299062" y="6134100"/>
            <a:ext cx="435742" cy="7239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Aptos" panose="020B0004020202020204" pitchFamily="34" charset="0"/>
                <a:ea typeface="Helvetica Neue" panose="02000503000000020004" pitchFamily="2" charset="0"/>
                <a:cs typeface="Helvetica Neue" panose="02000503000000020004" pitchFamily="2" charset="0"/>
              </a:rPr>
              <a:pPr algn="r"/>
              <a:t>‹#›</a:t>
            </a:fld>
            <a:endParaRPr lang="en-US" sz="1350">
              <a:solidFill>
                <a:schemeClr val="bg1"/>
              </a:solidFill>
              <a:latin typeface="Aptos" panose="020B0004020202020204" pitchFamily="34" charset="0"/>
              <a:ea typeface="Helvetica Neue" panose="02000503000000020004" pitchFamily="2" charset="0"/>
              <a:cs typeface="Helvetica Neue" panose="02000503000000020004" pitchFamily="2" charset="0"/>
            </a:endParaRPr>
          </a:p>
        </p:txBody>
      </p:sp>
      <p:cxnSp>
        <p:nvCxnSpPr>
          <p:cNvPr id="7" name="Straight Connector 6">
            <a:extLst>
              <a:ext uri="{FF2B5EF4-FFF2-40B4-BE49-F238E27FC236}">
                <a16:creationId xmlns:a16="http://schemas.microsoft.com/office/drawing/2014/main" id="{D7657D07-A197-7031-FD0F-90A5EE4F7FBF}"/>
              </a:ext>
            </a:extLst>
          </p:cNvPr>
          <p:cNvCxnSpPr>
            <a:cxnSpLocks/>
          </p:cNvCxnSpPr>
          <p:nvPr/>
        </p:nvCxnSpPr>
        <p:spPr>
          <a:xfrm>
            <a:off x="1816145" y="4672582"/>
            <a:ext cx="855971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89">
            <a:extLst>
              <a:ext uri="{FF2B5EF4-FFF2-40B4-BE49-F238E27FC236}">
                <a16:creationId xmlns:a16="http://schemas.microsoft.com/office/drawing/2014/main" id="{66582BA8-A3A8-3FDB-EDCF-E121E971B84A}"/>
              </a:ext>
            </a:extLst>
          </p:cNvPr>
          <p:cNvSpPr>
            <a:spLocks noGrp="1"/>
          </p:cNvSpPr>
          <p:nvPr>
            <p:ph type="body" sz="quarter" idx="10"/>
          </p:nvPr>
        </p:nvSpPr>
        <p:spPr>
          <a:xfrm>
            <a:off x="1816145" y="1590329"/>
            <a:ext cx="8558784" cy="2372960"/>
          </a:xfrm>
        </p:spPr>
        <p:txBody>
          <a:bodyPr anchor="b"/>
          <a:lstStyle>
            <a:lvl1pPr>
              <a:defRPr sz="3600" b="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11" name="Text Placeholder 89">
            <a:extLst>
              <a:ext uri="{FF2B5EF4-FFF2-40B4-BE49-F238E27FC236}">
                <a16:creationId xmlns:a16="http://schemas.microsoft.com/office/drawing/2014/main" id="{4ED03908-0EB6-D344-A36B-7EF2AF32D6C7}"/>
              </a:ext>
            </a:extLst>
          </p:cNvPr>
          <p:cNvSpPr>
            <a:spLocks noGrp="1"/>
          </p:cNvSpPr>
          <p:nvPr>
            <p:ph type="body" sz="quarter" idx="11"/>
          </p:nvPr>
        </p:nvSpPr>
        <p:spPr>
          <a:xfrm>
            <a:off x="1816145" y="4898339"/>
            <a:ext cx="8558784" cy="369332"/>
          </a:xfrm>
        </p:spPr>
        <p:txBody>
          <a:bodyPr>
            <a:spAutoFit/>
          </a:bodyPr>
          <a:lstStyle>
            <a:lvl1pPr>
              <a:defRPr sz="2400" b="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13" name="Text Placeholder 89">
            <a:extLst>
              <a:ext uri="{FF2B5EF4-FFF2-40B4-BE49-F238E27FC236}">
                <a16:creationId xmlns:a16="http://schemas.microsoft.com/office/drawing/2014/main" id="{6DF31E1B-51C5-1458-1AA2-C7DFB8725F26}"/>
              </a:ext>
            </a:extLst>
          </p:cNvPr>
          <p:cNvSpPr>
            <a:spLocks noGrp="1"/>
          </p:cNvSpPr>
          <p:nvPr>
            <p:ph type="body" sz="quarter" idx="12" hasCustomPrompt="1"/>
          </p:nvPr>
        </p:nvSpPr>
        <p:spPr>
          <a:xfrm>
            <a:off x="1026659" y="1352941"/>
            <a:ext cx="799899" cy="2123658"/>
          </a:xfrm>
        </p:spPr>
        <p:txBody>
          <a:bodyPr wrap="none" anchor="b">
            <a:spAutoFit/>
          </a:bodyPr>
          <a:lstStyle>
            <a:lvl1pPr marL="0" algn="l" defTabSz="457200" rtl="0" eaLnBrk="1" latinLnBrk="0" hangingPunct="1">
              <a:defRPr lang="en-US" sz="13800" kern="1200" dirty="0">
                <a:solidFill>
                  <a:schemeClr val="accent3"/>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a:t>
            </a:r>
          </a:p>
        </p:txBody>
      </p:sp>
      <p:sp>
        <p:nvSpPr>
          <p:cNvPr id="6" name="TextBox 5">
            <a:extLst>
              <a:ext uri="{FF2B5EF4-FFF2-40B4-BE49-F238E27FC236}">
                <a16:creationId xmlns:a16="http://schemas.microsoft.com/office/drawing/2014/main" id="{B0153C68-7D3C-46FE-9864-B0ADD1848AA8}"/>
              </a:ext>
            </a:extLst>
          </p:cNvPr>
          <p:cNvSpPr txBox="1"/>
          <p:nvPr userDrawn="1"/>
        </p:nvSpPr>
        <p:spPr>
          <a:xfrm>
            <a:off x="8382000" y="6134100"/>
            <a:ext cx="2917062" cy="723900"/>
          </a:xfrm>
          <a:prstGeom prst="rect">
            <a:avLst/>
          </a:prstGeom>
          <a:noFill/>
        </p:spPr>
        <p:txBody>
          <a:bodyPr wrap="square" lIns="0" tIns="0" rIns="0" bIns="0" rtlCol="0" anchor="ctr" anchorCtr="0">
            <a:noAutofit/>
          </a:bodyPr>
          <a:lstStyle/>
          <a:p>
            <a:pPr marL="0" algn="r" defTabSz="457200" rtl="0" eaLnBrk="1" latinLnBrk="0" hangingPunct="1"/>
            <a:r>
              <a:rPr lang="en-US" sz="900" kern="1200">
                <a:solidFill>
                  <a:schemeClr val="bg1"/>
                </a:solidFill>
                <a:latin typeface="Aptos" panose="020B0004020202020204" pitchFamily="34" charset="0"/>
                <a:ea typeface="Helvetica Neue" panose="02000503000000020004" pitchFamily="2" charset="0"/>
                <a:cs typeface="Helvetica Neue" panose="02000503000000020004" pitchFamily="2" charset="0"/>
              </a:rPr>
              <a:t>© 2024 Project Management Institute   |   PMI.ORG</a:t>
            </a:r>
          </a:p>
        </p:txBody>
      </p:sp>
    </p:spTree>
    <p:extLst>
      <p:ext uri="{BB962C8B-B14F-4D97-AF65-F5344CB8AC3E}">
        <p14:creationId xmlns:p14="http://schemas.microsoft.com/office/powerpoint/2010/main" val="93077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 Slide 1 - Tangerin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BEB908-B255-EDAB-42A5-FEA3BDC94E12}"/>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Right Triangle 3">
            <a:extLst>
              <a:ext uri="{FF2B5EF4-FFF2-40B4-BE49-F238E27FC236}">
                <a16:creationId xmlns:a16="http://schemas.microsoft.com/office/drawing/2014/main" id="{FBFE8166-8C52-3951-353B-188DD528DA45}"/>
              </a:ext>
            </a:extLst>
          </p:cNvPr>
          <p:cNvSpPr/>
          <p:nvPr userDrawn="1"/>
        </p:nvSpPr>
        <p:spPr>
          <a:xfrm flipH="1">
            <a:off x="0" y="0"/>
            <a:ext cx="12192000" cy="6858000"/>
          </a:xfrm>
          <a:prstGeom prst="rtTriangle">
            <a:avLst/>
          </a:prstGeom>
          <a:gradFill flip="none" rotWithShape="1">
            <a:gsLst>
              <a:gs pos="0">
                <a:schemeClr val="accent5">
                  <a:alpha val="75000"/>
                </a:schemeClr>
              </a:gs>
              <a:gs pos="100000">
                <a:schemeClr val="accent5">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46" name="TextBox 45">
            <a:extLst>
              <a:ext uri="{FF2B5EF4-FFF2-40B4-BE49-F238E27FC236}">
                <a16:creationId xmlns:a16="http://schemas.microsoft.com/office/drawing/2014/main" id="{F5075C90-9D80-6D16-625C-60C82603482B}"/>
              </a:ext>
            </a:extLst>
          </p:cNvPr>
          <p:cNvSpPr txBox="1"/>
          <p:nvPr userDrawn="1"/>
        </p:nvSpPr>
        <p:spPr>
          <a:xfrm>
            <a:off x="11299062" y="6134100"/>
            <a:ext cx="435742" cy="7239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Aptos" panose="020B0004020202020204" pitchFamily="34" charset="0"/>
                <a:ea typeface="Helvetica Neue" panose="02000503000000020004" pitchFamily="2" charset="0"/>
                <a:cs typeface="Helvetica Neue" panose="02000503000000020004" pitchFamily="2" charset="0"/>
              </a:rPr>
              <a:pPr algn="r"/>
              <a:t>‹#›</a:t>
            </a:fld>
            <a:endParaRPr lang="en-US" sz="1350">
              <a:solidFill>
                <a:schemeClr val="bg1"/>
              </a:solidFill>
              <a:latin typeface="Aptos" panose="020B0004020202020204" pitchFamily="34" charset="0"/>
              <a:ea typeface="Helvetica Neue" panose="02000503000000020004" pitchFamily="2" charset="0"/>
              <a:cs typeface="Helvetica Neue" panose="02000503000000020004" pitchFamily="2" charset="0"/>
            </a:endParaRPr>
          </a:p>
        </p:txBody>
      </p:sp>
      <p:cxnSp>
        <p:nvCxnSpPr>
          <p:cNvPr id="7" name="Straight Connector 6">
            <a:extLst>
              <a:ext uri="{FF2B5EF4-FFF2-40B4-BE49-F238E27FC236}">
                <a16:creationId xmlns:a16="http://schemas.microsoft.com/office/drawing/2014/main" id="{D7657D07-A197-7031-FD0F-90A5EE4F7FBF}"/>
              </a:ext>
            </a:extLst>
          </p:cNvPr>
          <p:cNvCxnSpPr>
            <a:cxnSpLocks/>
          </p:cNvCxnSpPr>
          <p:nvPr/>
        </p:nvCxnSpPr>
        <p:spPr>
          <a:xfrm>
            <a:off x="1816145" y="4672582"/>
            <a:ext cx="855971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89">
            <a:extLst>
              <a:ext uri="{FF2B5EF4-FFF2-40B4-BE49-F238E27FC236}">
                <a16:creationId xmlns:a16="http://schemas.microsoft.com/office/drawing/2014/main" id="{66582BA8-A3A8-3FDB-EDCF-E121E971B84A}"/>
              </a:ext>
            </a:extLst>
          </p:cNvPr>
          <p:cNvSpPr>
            <a:spLocks noGrp="1"/>
          </p:cNvSpPr>
          <p:nvPr>
            <p:ph type="body" sz="quarter" idx="10"/>
          </p:nvPr>
        </p:nvSpPr>
        <p:spPr>
          <a:xfrm>
            <a:off x="1816145" y="1590329"/>
            <a:ext cx="8558784" cy="2372960"/>
          </a:xfrm>
        </p:spPr>
        <p:txBody>
          <a:bodyPr anchor="b"/>
          <a:lstStyle>
            <a:lvl1pPr>
              <a:defRPr sz="3600" b="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11" name="Text Placeholder 89">
            <a:extLst>
              <a:ext uri="{FF2B5EF4-FFF2-40B4-BE49-F238E27FC236}">
                <a16:creationId xmlns:a16="http://schemas.microsoft.com/office/drawing/2014/main" id="{4ED03908-0EB6-D344-A36B-7EF2AF32D6C7}"/>
              </a:ext>
            </a:extLst>
          </p:cNvPr>
          <p:cNvSpPr>
            <a:spLocks noGrp="1"/>
          </p:cNvSpPr>
          <p:nvPr>
            <p:ph type="body" sz="quarter" idx="11"/>
          </p:nvPr>
        </p:nvSpPr>
        <p:spPr>
          <a:xfrm>
            <a:off x="1816145" y="4898339"/>
            <a:ext cx="8558784" cy="369332"/>
          </a:xfrm>
        </p:spPr>
        <p:txBody>
          <a:bodyPr>
            <a:spAutoFit/>
          </a:bodyPr>
          <a:lstStyle>
            <a:lvl1pPr>
              <a:defRPr sz="2400" b="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13" name="Text Placeholder 89">
            <a:extLst>
              <a:ext uri="{FF2B5EF4-FFF2-40B4-BE49-F238E27FC236}">
                <a16:creationId xmlns:a16="http://schemas.microsoft.com/office/drawing/2014/main" id="{6DF31E1B-51C5-1458-1AA2-C7DFB8725F26}"/>
              </a:ext>
            </a:extLst>
          </p:cNvPr>
          <p:cNvSpPr>
            <a:spLocks noGrp="1"/>
          </p:cNvSpPr>
          <p:nvPr>
            <p:ph type="body" sz="quarter" idx="12" hasCustomPrompt="1"/>
          </p:nvPr>
        </p:nvSpPr>
        <p:spPr>
          <a:xfrm>
            <a:off x="1026659" y="1352941"/>
            <a:ext cx="799899" cy="2123658"/>
          </a:xfrm>
        </p:spPr>
        <p:txBody>
          <a:bodyPr wrap="none" anchor="b">
            <a:spAutoFit/>
          </a:bodyPr>
          <a:lstStyle>
            <a:lvl1pPr marL="0" algn="l" defTabSz="457200" rtl="0" eaLnBrk="1" latinLnBrk="0" hangingPunct="1">
              <a:defRPr lang="en-US" sz="13800" kern="1200" dirty="0">
                <a:solidFill>
                  <a:schemeClr val="accent5"/>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a:t>
            </a:r>
          </a:p>
        </p:txBody>
      </p:sp>
      <p:sp>
        <p:nvSpPr>
          <p:cNvPr id="8" name="TextBox 7">
            <a:extLst>
              <a:ext uri="{FF2B5EF4-FFF2-40B4-BE49-F238E27FC236}">
                <a16:creationId xmlns:a16="http://schemas.microsoft.com/office/drawing/2014/main" id="{BBC486A4-E382-C73E-8369-1B8F70A10B09}"/>
              </a:ext>
            </a:extLst>
          </p:cNvPr>
          <p:cNvSpPr txBox="1"/>
          <p:nvPr userDrawn="1"/>
        </p:nvSpPr>
        <p:spPr>
          <a:xfrm>
            <a:off x="8382000" y="6134100"/>
            <a:ext cx="2917062" cy="723900"/>
          </a:xfrm>
          <a:prstGeom prst="rect">
            <a:avLst/>
          </a:prstGeom>
          <a:noFill/>
        </p:spPr>
        <p:txBody>
          <a:bodyPr wrap="square" lIns="0" tIns="0" rIns="0" bIns="0" rtlCol="0" anchor="ctr" anchorCtr="0">
            <a:noAutofit/>
          </a:bodyPr>
          <a:lstStyle/>
          <a:p>
            <a:pPr marL="0" algn="r" defTabSz="457200" rtl="0" eaLnBrk="1" latinLnBrk="0" hangingPunct="1"/>
            <a:r>
              <a:rPr lang="en-US" sz="900" kern="1200">
                <a:solidFill>
                  <a:schemeClr val="bg1"/>
                </a:solidFill>
                <a:latin typeface="Aptos" panose="020B0004020202020204" pitchFamily="34" charset="0"/>
                <a:ea typeface="Helvetica Neue" panose="02000503000000020004" pitchFamily="2" charset="0"/>
                <a:cs typeface="Helvetica Neue" panose="02000503000000020004" pitchFamily="2" charset="0"/>
              </a:rPr>
              <a:t>© 2024 Project Management Institute   |   PMI.ORG</a:t>
            </a:r>
          </a:p>
        </p:txBody>
      </p:sp>
    </p:spTree>
    <p:extLst>
      <p:ext uri="{BB962C8B-B14F-4D97-AF65-F5344CB8AC3E}">
        <p14:creationId xmlns:p14="http://schemas.microsoft.com/office/powerpoint/2010/main" val="26409991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Slide 2 (Violet) - With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1788A-B2A5-929D-21EA-5EBBE35C55AE}"/>
              </a:ext>
            </a:extLst>
          </p:cNvPr>
          <p:cNvPicPr>
            <a:picLocks noChangeAspect="1"/>
          </p:cNvPicPr>
          <p:nvPr userDrawn="1"/>
        </p:nvPicPr>
        <p:blipFill>
          <a:blip r:embed="rId2"/>
          <a:stretch>
            <a:fillRect/>
          </a:stretch>
        </p:blipFill>
        <p:spPr>
          <a:xfrm>
            <a:off x="0" y="0"/>
            <a:ext cx="12192000" cy="6857999"/>
          </a:xfrm>
          <a:prstGeom prst="rect">
            <a:avLst/>
          </a:prstGeom>
        </p:spPr>
      </p:pic>
      <p:cxnSp>
        <p:nvCxnSpPr>
          <p:cNvPr id="44" name="Straight Connector 43">
            <a:extLst>
              <a:ext uri="{FF2B5EF4-FFF2-40B4-BE49-F238E27FC236}">
                <a16:creationId xmlns:a16="http://schemas.microsoft.com/office/drawing/2014/main" id="{482EC3F9-F0B5-4B6C-C409-447EFD69424B}"/>
              </a:ext>
            </a:extLst>
          </p:cNvPr>
          <p:cNvCxnSpPr>
            <a:cxnSpLocks/>
          </p:cNvCxnSpPr>
          <p:nvPr userDrawn="1"/>
        </p:nvCxnSpPr>
        <p:spPr>
          <a:xfrm>
            <a:off x="457200" y="5196377"/>
            <a:ext cx="7058862"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76" name="Text Placeholder 89">
            <a:extLst>
              <a:ext uri="{FF2B5EF4-FFF2-40B4-BE49-F238E27FC236}">
                <a16:creationId xmlns:a16="http://schemas.microsoft.com/office/drawing/2014/main" id="{2897611E-F29B-5921-73ED-13AE220AA3F8}"/>
              </a:ext>
            </a:extLst>
          </p:cNvPr>
          <p:cNvSpPr>
            <a:spLocks noGrp="1"/>
          </p:cNvSpPr>
          <p:nvPr>
            <p:ph type="body" sz="quarter" idx="12"/>
          </p:nvPr>
        </p:nvSpPr>
        <p:spPr>
          <a:xfrm>
            <a:off x="457200" y="5460234"/>
            <a:ext cx="7059168" cy="307777"/>
          </a:xfrm>
        </p:spPr>
        <p:txBody>
          <a:bodyPr>
            <a:spAutoFit/>
          </a:bodyPr>
          <a:lstStyle>
            <a:lvl1pPr>
              <a:defRPr sz="2000" b="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77" name="Text Placeholder 89">
            <a:extLst>
              <a:ext uri="{FF2B5EF4-FFF2-40B4-BE49-F238E27FC236}">
                <a16:creationId xmlns:a16="http://schemas.microsoft.com/office/drawing/2014/main" id="{2CF29208-EF38-F35B-50B9-F2746662D927}"/>
              </a:ext>
            </a:extLst>
          </p:cNvPr>
          <p:cNvSpPr>
            <a:spLocks noGrp="1"/>
          </p:cNvSpPr>
          <p:nvPr>
            <p:ph type="body" sz="quarter" idx="13" hasCustomPrompt="1"/>
          </p:nvPr>
        </p:nvSpPr>
        <p:spPr>
          <a:xfrm>
            <a:off x="387785" y="428625"/>
            <a:ext cx="799899" cy="2123658"/>
          </a:xfrm>
        </p:spPr>
        <p:txBody>
          <a:bodyPr wrap="none" anchor="b">
            <a:spAutoFit/>
          </a:bodyPr>
          <a:lstStyle>
            <a:lvl1pPr marL="0" algn="l" defTabSz="457200" rtl="0" eaLnBrk="1" latinLnBrk="0" hangingPunct="1">
              <a:defRPr lang="en-US" sz="13800" kern="1200" dirty="0">
                <a:solidFill>
                  <a:srgbClr val="B465FF"/>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a:t>
            </a:r>
          </a:p>
        </p:txBody>
      </p:sp>
      <p:sp>
        <p:nvSpPr>
          <p:cNvPr id="75" name="Text Placeholder 89">
            <a:extLst>
              <a:ext uri="{FF2B5EF4-FFF2-40B4-BE49-F238E27FC236}">
                <a16:creationId xmlns:a16="http://schemas.microsoft.com/office/drawing/2014/main" id="{B560BD48-2EB6-FFF7-9C0D-AF1F657822C9}"/>
              </a:ext>
            </a:extLst>
          </p:cNvPr>
          <p:cNvSpPr>
            <a:spLocks noGrp="1"/>
          </p:cNvSpPr>
          <p:nvPr>
            <p:ph type="body" sz="quarter" idx="11"/>
          </p:nvPr>
        </p:nvSpPr>
        <p:spPr>
          <a:xfrm>
            <a:off x="457200" y="1687022"/>
            <a:ext cx="7059168" cy="3245497"/>
          </a:xfrm>
        </p:spPr>
        <p:txBody>
          <a:bodyPr anchor="t"/>
          <a:lstStyle>
            <a:lvl1pPr>
              <a:defRPr sz="3200" b="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Tree>
    <p:extLst>
      <p:ext uri="{BB962C8B-B14F-4D97-AF65-F5344CB8AC3E}">
        <p14:creationId xmlns:p14="http://schemas.microsoft.com/office/powerpoint/2010/main" val="1377948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Quote Slide 2 (Tangerine) - With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3A7AFD-E721-FD99-448F-A0D733F5145B}"/>
              </a:ext>
            </a:extLst>
          </p:cNvPr>
          <p:cNvPicPr>
            <a:picLocks noChangeAspect="1"/>
          </p:cNvPicPr>
          <p:nvPr userDrawn="1"/>
        </p:nvPicPr>
        <p:blipFill>
          <a:blip r:embed="rId2"/>
          <a:stretch>
            <a:fillRect/>
          </a:stretch>
        </p:blipFill>
        <p:spPr>
          <a:xfrm>
            <a:off x="0" y="0"/>
            <a:ext cx="12192000" cy="6857999"/>
          </a:xfrm>
          <a:prstGeom prst="rect">
            <a:avLst/>
          </a:prstGeom>
        </p:spPr>
      </p:pic>
      <p:cxnSp>
        <p:nvCxnSpPr>
          <p:cNvPr id="44" name="Straight Connector 43">
            <a:extLst>
              <a:ext uri="{FF2B5EF4-FFF2-40B4-BE49-F238E27FC236}">
                <a16:creationId xmlns:a16="http://schemas.microsoft.com/office/drawing/2014/main" id="{482EC3F9-F0B5-4B6C-C409-447EFD69424B}"/>
              </a:ext>
            </a:extLst>
          </p:cNvPr>
          <p:cNvCxnSpPr>
            <a:cxnSpLocks/>
          </p:cNvCxnSpPr>
          <p:nvPr userDrawn="1"/>
        </p:nvCxnSpPr>
        <p:spPr>
          <a:xfrm>
            <a:off x="457200" y="5196377"/>
            <a:ext cx="7058862"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76" name="Text Placeholder 89">
            <a:extLst>
              <a:ext uri="{FF2B5EF4-FFF2-40B4-BE49-F238E27FC236}">
                <a16:creationId xmlns:a16="http://schemas.microsoft.com/office/drawing/2014/main" id="{2897611E-F29B-5921-73ED-13AE220AA3F8}"/>
              </a:ext>
            </a:extLst>
          </p:cNvPr>
          <p:cNvSpPr>
            <a:spLocks noGrp="1"/>
          </p:cNvSpPr>
          <p:nvPr>
            <p:ph type="body" sz="quarter" idx="12"/>
          </p:nvPr>
        </p:nvSpPr>
        <p:spPr>
          <a:xfrm>
            <a:off x="457200" y="5460234"/>
            <a:ext cx="7059168" cy="307777"/>
          </a:xfrm>
        </p:spPr>
        <p:txBody>
          <a:bodyPr>
            <a:spAutoFit/>
          </a:bodyPr>
          <a:lstStyle>
            <a:lvl1pPr>
              <a:defRPr sz="2000" b="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77" name="Text Placeholder 89">
            <a:extLst>
              <a:ext uri="{FF2B5EF4-FFF2-40B4-BE49-F238E27FC236}">
                <a16:creationId xmlns:a16="http://schemas.microsoft.com/office/drawing/2014/main" id="{2CF29208-EF38-F35B-50B9-F2746662D927}"/>
              </a:ext>
            </a:extLst>
          </p:cNvPr>
          <p:cNvSpPr>
            <a:spLocks noGrp="1"/>
          </p:cNvSpPr>
          <p:nvPr>
            <p:ph type="body" sz="quarter" idx="13" hasCustomPrompt="1"/>
          </p:nvPr>
        </p:nvSpPr>
        <p:spPr>
          <a:xfrm>
            <a:off x="387785" y="428625"/>
            <a:ext cx="799899" cy="2123658"/>
          </a:xfrm>
        </p:spPr>
        <p:txBody>
          <a:bodyPr wrap="none" anchor="b">
            <a:spAutoFit/>
          </a:bodyPr>
          <a:lstStyle>
            <a:lvl1pPr marL="0" algn="l" defTabSz="457200" rtl="0" eaLnBrk="1" latinLnBrk="0" hangingPunct="1">
              <a:defRPr lang="en-US" sz="13800" kern="1200" dirty="0">
                <a:solidFill>
                  <a:schemeClr val="accent3"/>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a:t>
            </a:r>
          </a:p>
        </p:txBody>
      </p:sp>
      <p:sp>
        <p:nvSpPr>
          <p:cNvPr id="75" name="Text Placeholder 89">
            <a:extLst>
              <a:ext uri="{FF2B5EF4-FFF2-40B4-BE49-F238E27FC236}">
                <a16:creationId xmlns:a16="http://schemas.microsoft.com/office/drawing/2014/main" id="{B560BD48-2EB6-FFF7-9C0D-AF1F657822C9}"/>
              </a:ext>
            </a:extLst>
          </p:cNvPr>
          <p:cNvSpPr>
            <a:spLocks noGrp="1"/>
          </p:cNvSpPr>
          <p:nvPr>
            <p:ph type="body" sz="quarter" idx="11"/>
          </p:nvPr>
        </p:nvSpPr>
        <p:spPr>
          <a:xfrm>
            <a:off x="457200" y="1687022"/>
            <a:ext cx="7059168" cy="3245497"/>
          </a:xfrm>
        </p:spPr>
        <p:txBody>
          <a:bodyPr anchor="t"/>
          <a:lstStyle>
            <a:lvl1pPr>
              <a:defRPr sz="3200" b="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Tree>
    <p:extLst>
      <p:ext uri="{BB962C8B-B14F-4D97-AF65-F5344CB8AC3E}">
        <p14:creationId xmlns:p14="http://schemas.microsoft.com/office/powerpoint/2010/main" val="19051190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 Slide 2 (Tangerine) - With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CD80D0-24AE-78CD-B96F-57B93FA35F1D}"/>
              </a:ext>
            </a:extLst>
          </p:cNvPr>
          <p:cNvPicPr>
            <a:picLocks noChangeAspect="1"/>
          </p:cNvPicPr>
          <p:nvPr userDrawn="1"/>
        </p:nvPicPr>
        <p:blipFill>
          <a:blip r:embed="rId2"/>
          <a:stretch>
            <a:fillRect/>
          </a:stretch>
        </p:blipFill>
        <p:spPr>
          <a:xfrm>
            <a:off x="0" y="0"/>
            <a:ext cx="12192000" cy="6857999"/>
          </a:xfrm>
          <a:prstGeom prst="rect">
            <a:avLst/>
          </a:prstGeom>
        </p:spPr>
      </p:pic>
      <p:cxnSp>
        <p:nvCxnSpPr>
          <p:cNvPr id="44" name="Straight Connector 43">
            <a:extLst>
              <a:ext uri="{FF2B5EF4-FFF2-40B4-BE49-F238E27FC236}">
                <a16:creationId xmlns:a16="http://schemas.microsoft.com/office/drawing/2014/main" id="{482EC3F9-F0B5-4B6C-C409-447EFD69424B}"/>
              </a:ext>
            </a:extLst>
          </p:cNvPr>
          <p:cNvCxnSpPr>
            <a:cxnSpLocks/>
          </p:cNvCxnSpPr>
          <p:nvPr userDrawn="1"/>
        </p:nvCxnSpPr>
        <p:spPr>
          <a:xfrm>
            <a:off x="457200" y="5196377"/>
            <a:ext cx="7058862"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76" name="Text Placeholder 89">
            <a:extLst>
              <a:ext uri="{FF2B5EF4-FFF2-40B4-BE49-F238E27FC236}">
                <a16:creationId xmlns:a16="http://schemas.microsoft.com/office/drawing/2014/main" id="{2897611E-F29B-5921-73ED-13AE220AA3F8}"/>
              </a:ext>
            </a:extLst>
          </p:cNvPr>
          <p:cNvSpPr>
            <a:spLocks noGrp="1"/>
          </p:cNvSpPr>
          <p:nvPr>
            <p:ph type="body" sz="quarter" idx="12"/>
          </p:nvPr>
        </p:nvSpPr>
        <p:spPr>
          <a:xfrm>
            <a:off x="457200" y="5460234"/>
            <a:ext cx="7059168" cy="307777"/>
          </a:xfrm>
        </p:spPr>
        <p:txBody>
          <a:bodyPr>
            <a:spAutoFit/>
          </a:bodyPr>
          <a:lstStyle>
            <a:lvl1pPr>
              <a:defRPr sz="2000" b="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77" name="Text Placeholder 89">
            <a:extLst>
              <a:ext uri="{FF2B5EF4-FFF2-40B4-BE49-F238E27FC236}">
                <a16:creationId xmlns:a16="http://schemas.microsoft.com/office/drawing/2014/main" id="{2CF29208-EF38-F35B-50B9-F2746662D927}"/>
              </a:ext>
            </a:extLst>
          </p:cNvPr>
          <p:cNvSpPr>
            <a:spLocks noGrp="1"/>
          </p:cNvSpPr>
          <p:nvPr>
            <p:ph type="body" sz="quarter" idx="13" hasCustomPrompt="1"/>
          </p:nvPr>
        </p:nvSpPr>
        <p:spPr>
          <a:xfrm>
            <a:off x="387785" y="428625"/>
            <a:ext cx="799899" cy="2123658"/>
          </a:xfrm>
        </p:spPr>
        <p:txBody>
          <a:bodyPr wrap="none" anchor="b">
            <a:spAutoFit/>
          </a:bodyPr>
          <a:lstStyle>
            <a:lvl1pPr marL="0" algn="l" defTabSz="457200" rtl="0" eaLnBrk="1" latinLnBrk="0" hangingPunct="1">
              <a:defRPr lang="en-US" sz="13800" kern="1200" dirty="0">
                <a:solidFill>
                  <a:schemeClr val="accent5"/>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a:t>
            </a:r>
          </a:p>
        </p:txBody>
      </p:sp>
      <p:sp>
        <p:nvSpPr>
          <p:cNvPr id="75" name="Text Placeholder 89">
            <a:extLst>
              <a:ext uri="{FF2B5EF4-FFF2-40B4-BE49-F238E27FC236}">
                <a16:creationId xmlns:a16="http://schemas.microsoft.com/office/drawing/2014/main" id="{B560BD48-2EB6-FFF7-9C0D-AF1F657822C9}"/>
              </a:ext>
            </a:extLst>
          </p:cNvPr>
          <p:cNvSpPr>
            <a:spLocks noGrp="1"/>
          </p:cNvSpPr>
          <p:nvPr>
            <p:ph type="body" sz="quarter" idx="11"/>
          </p:nvPr>
        </p:nvSpPr>
        <p:spPr>
          <a:xfrm>
            <a:off x="457200" y="1687022"/>
            <a:ext cx="7059168" cy="3245497"/>
          </a:xfrm>
        </p:spPr>
        <p:txBody>
          <a:bodyPr anchor="t"/>
          <a:lstStyle>
            <a:lvl1pPr>
              <a:defRPr sz="3200" b="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Click to edit Master text styles</a:t>
            </a:r>
          </a:p>
        </p:txBody>
      </p:sp>
    </p:spTree>
    <p:extLst>
      <p:ext uri="{BB962C8B-B14F-4D97-AF65-F5344CB8AC3E}">
        <p14:creationId xmlns:p14="http://schemas.microsoft.com/office/powerpoint/2010/main" val="1208270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723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2 - Violet">
    <p:bg>
      <p:bgPr>
        <a:solidFill>
          <a:schemeClr val="bg1">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5173EE-2C1F-1F11-F313-6C0328C40F35}"/>
              </a:ext>
            </a:extLst>
          </p:cNvPr>
          <p:cNvSpPr/>
          <p:nvPr userDrawn="1"/>
        </p:nvSpPr>
        <p:spPr>
          <a:xfrm>
            <a:off x="0" y="0"/>
            <a:ext cx="10755086" cy="5689600"/>
          </a:xfrm>
          <a:prstGeom prst="rect">
            <a:avLst/>
          </a:prstGeom>
          <a:gradFill flip="none" rotWithShape="1">
            <a:gsLst>
              <a:gs pos="0">
                <a:srgbClr val="100522">
                  <a:alpha val="90000"/>
                </a:srgbClr>
              </a:gs>
              <a:gs pos="77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p>
            <a:pPr lvl="0" indent="0" algn="ctr">
              <a:lnSpc>
                <a:spcPct val="100000"/>
              </a:lnSpc>
              <a:spcBef>
                <a:spcPts val="600"/>
              </a:spcBef>
              <a:buFont typeface="Arial" panose="020B0604020202020204" pitchFamily="34" charset="0"/>
              <a:buNone/>
            </a:pPr>
            <a:endParaRPr lang="en-US">
              <a:latin typeface="Aptos" panose="020B0004020202020204" pitchFamily="34" charset="0"/>
              <a:ea typeface="Helvetica Neue" panose="020005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BB46D46E-539F-5571-FB0C-A7BA6D6FF5D1}"/>
              </a:ext>
            </a:extLst>
          </p:cNvPr>
          <p:cNvPicPr>
            <a:picLocks noChangeAspect="1"/>
          </p:cNvPicPr>
          <p:nvPr userDrawn="1"/>
        </p:nvPicPr>
        <p:blipFill>
          <a:blip r:embed="rId2"/>
          <a:stretch>
            <a:fillRect/>
          </a:stretch>
        </p:blipFill>
        <p:spPr>
          <a:xfrm>
            <a:off x="0" y="5689600"/>
            <a:ext cx="12192000" cy="1168400"/>
          </a:xfrm>
          <a:prstGeom prst="rect">
            <a:avLst/>
          </a:prstGeom>
        </p:spPr>
      </p:pic>
      <p:sp>
        <p:nvSpPr>
          <p:cNvPr id="18" name="Isosceles Triangle 17">
            <a:extLst>
              <a:ext uri="{FF2B5EF4-FFF2-40B4-BE49-F238E27FC236}">
                <a16:creationId xmlns:a16="http://schemas.microsoft.com/office/drawing/2014/main" id="{6A005C3D-349B-8C11-2AAB-216592AA788F}"/>
              </a:ext>
            </a:extLst>
          </p:cNvPr>
          <p:cNvSpPr>
            <a:spLocks noChangeAspect="1"/>
          </p:cNvSpPr>
          <p:nvPr userDrawn="1"/>
        </p:nvSpPr>
        <p:spPr>
          <a:xfrm>
            <a:off x="10248900" y="4911964"/>
            <a:ext cx="1943100" cy="1946036"/>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19" name="Isosceles Triangle 18">
            <a:extLst>
              <a:ext uri="{FF2B5EF4-FFF2-40B4-BE49-F238E27FC236}">
                <a16:creationId xmlns:a16="http://schemas.microsoft.com/office/drawing/2014/main" id="{616DE058-3E4F-E216-44C8-973BC188425B}"/>
              </a:ext>
            </a:extLst>
          </p:cNvPr>
          <p:cNvSpPr>
            <a:spLocks noChangeAspect="1"/>
          </p:cNvSpPr>
          <p:nvPr userDrawn="1"/>
        </p:nvSpPr>
        <p:spPr>
          <a:xfrm>
            <a:off x="10248900" y="2965928"/>
            <a:ext cx="1943100" cy="1946036"/>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20" name="Freeform: Shape 19">
            <a:extLst>
              <a:ext uri="{FF2B5EF4-FFF2-40B4-BE49-F238E27FC236}">
                <a16:creationId xmlns:a16="http://schemas.microsoft.com/office/drawing/2014/main" id="{1F283262-D01D-D3E9-6074-2699C440BE54}"/>
              </a:ext>
            </a:extLst>
          </p:cNvPr>
          <p:cNvSpPr>
            <a:spLocks noChangeAspect="1"/>
          </p:cNvSpPr>
          <p:nvPr userDrawn="1"/>
        </p:nvSpPr>
        <p:spPr>
          <a:xfrm>
            <a:off x="8305800" y="5689598"/>
            <a:ext cx="1943100" cy="1168402"/>
          </a:xfrm>
          <a:custGeom>
            <a:avLst/>
            <a:gdLst>
              <a:gd name="connsiteX0" fmla="*/ 1166639 w 1943100"/>
              <a:gd name="connsiteY0" fmla="*/ 0 h 1168402"/>
              <a:gd name="connsiteX1" fmla="*/ 1943100 w 1943100"/>
              <a:gd name="connsiteY1" fmla="*/ 0 h 1168402"/>
              <a:gd name="connsiteX2" fmla="*/ 1943100 w 1943100"/>
              <a:gd name="connsiteY2" fmla="*/ 1168402 h 1168402"/>
              <a:gd name="connsiteX3" fmla="*/ 0 w 1943100"/>
              <a:gd name="connsiteY3" fmla="*/ 1168402 h 1168402"/>
            </a:gdLst>
            <a:ahLst/>
            <a:cxnLst>
              <a:cxn ang="0">
                <a:pos x="connsiteX0" y="connsiteY0"/>
              </a:cxn>
              <a:cxn ang="0">
                <a:pos x="connsiteX1" y="connsiteY1"/>
              </a:cxn>
              <a:cxn ang="0">
                <a:pos x="connsiteX2" y="connsiteY2"/>
              </a:cxn>
              <a:cxn ang="0">
                <a:pos x="connsiteX3" y="connsiteY3"/>
              </a:cxn>
            </a:cxnLst>
            <a:rect l="l" t="t" r="r" b="b"/>
            <a:pathLst>
              <a:path w="1943100" h="1168402">
                <a:moveTo>
                  <a:pt x="1166639" y="0"/>
                </a:moveTo>
                <a:lnTo>
                  <a:pt x="1943100" y="0"/>
                </a:lnTo>
                <a:lnTo>
                  <a:pt x="1943100" y="1168402"/>
                </a:lnTo>
                <a:lnTo>
                  <a:pt x="0" y="1168402"/>
                </a:lnTo>
                <a:close/>
              </a:path>
            </a:pathLst>
          </a:custGeom>
          <a:gradFill>
            <a:gsLst>
              <a:gs pos="0">
                <a:schemeClr val="accent1"/>
              </a:gs>
              <a:gs pos="77000">
                <a:schemeClr val="accent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11" name="Text Placeholder 10">
            <a:extLst>
              <a:ext uri="{FF2B5EF4-FFF2-40B4-BE49-F238E27FC236}">
                <a16:creationId xmlns:a16="http://schemas.microsoft.com/office/drawing/2014/main" id="{8DC10D5E-C362-7D95-719C-15414BDF0455}"/>
              </a:ext>
            </a:extLst>
          </p:cNvPr>
          <p:cNvSpPr>
            <a:spLocks noGrp="1"/>
          </p:cNvSpPr>
          <p:nvPr>
            <p:ph type="body" sz="quarter" idx="10" hasCustomPrompt="1"/>
          </p:nvPr>
        </p:nvSpPr>
        <p:spPr>
          <a:xfrm>
            <a:off x="457200" y="1869963"/>
            <a:ext cx="5638800" cy="2468881"/>
          </a:xfrm>
        </p:spPr>
        <p:txBody>
          <a:bodyPr wrap="square" anchor="b">
            <a:spAutoFit/>
          </a:bodyPr>
          <a:lstStyle>
            <a:lvl1pPr>
              <a:lnSpc>
                <a:spcPct val="80000"/>
              </a:lnSpc>
              <a:spcBef>
                <a:spcPts val="0"/>
              </a:spcBef>
              <a:defRPr sz="6600" b="1">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presentation title here</a:t>
            </a:r>
          </a:p>
        </p:txBody>
      </p:sp>
      <p:sp>
        <p:nvSpPr>
          <p:cNvPr id="13" name="Text Placeholder 12">
            <a:extLst>
              <a:ext uri="{FF2B5EF4-FFF2-40B4-BE49-F238E27FC236}">
                <a16:creationId xmlns:a16="http://schemas.microsoft.com/office/drawing/2014/main" id="{19EBBC72-9798-3730-1DE9-2A59C8D25EA9}"/>
              </a:ext>
            </a:extLst>
          </p:cNvPr>
          <p:cNvSpPr>
            <a:spLocks noGrp="1"/>
          </p:cNvSpPr>
          <p:nvPr>
            <p:ph type="body" sz="quarter" idx="11" hasCustomPrompt="1"/>
          </p:nvPr>
        </p:nvSpPr>
        <p:spPr>
          <a:xfrm>
            <a:off x="457200" y="4792745"/>
            <a:ext cx="5638800" cy="307777"/>
          </a:xfrm>
        </p:spPr>
        <p:txBody>
          <a:bodyPr wrap="square" lIns="0" tIns="0" rIns="0" bIns="0">
            <a:spAutoFit/>
          </a:bodyPr>
          <a:lstStyle>
            <a:lvl1pPr>
              <a:defRPr sz="200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Subtitle</a:t>
            </a:r>
          </a:p>
        </p:txBody>
      </p:sp>
      <p:sp>
        <p:nvSpPr>
          <p:cNvPr id="15" name="Text Placeholder 14">
            <a:extLst>
              <a:ext uri="{FF2B5EF4-FFF2-40B4-BE49-F238E27FC236}">
                <a16:creationId xmlns:a16="http://schemas.microsoft.com/office/drawing/2014/main" id="{C46EE3E5-BF4D-F0DC-CE47-F6C9CD8E9CF9}"/>
              </a:ext>
            </a:extLst>
          </p:cNvPr>
          <p:cNvSpPr>
            <a:spLocks noGrp="1"/>
          </p:cNvSpPr>
          <p:nvPr>
            <p:ph type="body" sz="quarter" idx="12" hasCustomPrompt="1"/>
          </p:nvPr>
        </p:nvSpPr>
        <p:spPr>
          <a:xfrm>
            <a:off x="457200" y="682171"/>
            <a:ext cx="1682496" cy="448056"/>
          </a:xfrm>
          <a:prstGeom prst="roundRect">
            <a:avLst>
              <a:gd name="adj" fmla="val 50000"/>
            </a:avLst>
          </a:prstGeom>
          <a:solidFill>
            <a:srgbClr val="B465FF"/>
          </a:solidFill>
        </p:spPr>
        <p:txBody>
          <a:bodyPr anchor="ctr"/>
          <a:lstStyle>
            <a:lvl1pPr algn="ctr">
              <a:defRPr sz="1800">
                <a:solidFill>
                  <a:schemeClr val="bg2"/>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Date</a:t>
            </a:r>
          </a:p>
        </p:txBody>
      </p:sp>
      <p:cxnSp>
        <p:nvCxnSpPr>
          <p:cNvPr id="16" name="Straight Connector 15">
            <a:extLst>
              <a:ext uri="{FF2B5EF4-FFF2-40B4-BE49-F238E27FC236}">
                <a16:creationId xmlns:a16="http://schemas.microsoft.com/office/drawing/2014/main" id="{32E486FF-16ED-13DE-A7AB-996BC6986FFF}"/>
              </a:ext>
            </a:extLst>
          </p:cNvPr>
          <p:cNvCxnSpPr>
            <a:cxnSpLocks/>
          </p:cNvCxnSpPr>
          <p:nvPr userDrawn="1"/>
        </p:nvCxnSpPr>
        <p:spPr>
          <a:xfrm>
            <a:off x="457200" y="4565794"/>
            <a:ext cx="56388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594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2 - Aqua">
    <p:bg>
      <p:bgPr>
        <a:solidFill>
          <a:schemeClr val="bg1">
            <a:lumMod val="7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2DCAB1-F97C-7F99-E595-0F2E619F2FB3}"/>
              </a:ext>
            </a:extLst>
          </p:cNvPr>
          <p:cNvPicPr>
            <a:picLocks noChangeAspect="1"/>
          </p:cNvPicPr>
          <p:nvPr userDrawn="1"/>
        </p:nvPicPr>
        <p:blipFill>
          <a:blip r:embed="rId2"/>
          <a:stretch>
            <a:fillRect/>
          </a:stretch>
        </p:blipFill>
        <p:spPr>
          <a:xfrm>
            <a:off x="0" y="5689600"/>
            <a:ext cx="12192000" cy="1168400"/>
          </a:xfrm>
          <a:prstGeom prst="rect">
            <a:avLst/>
          </a:prstGeom>
        </p:spPr>
      </p:pic>
      <p:sp>
        <p:nvSpPr>
          <p:cNvPr id="3" name="Rectangle 2">
            <a:extLst>
              <a:ext uri="{FF2B5EF4-FFF2-40B4-BE49-F238E27FC236}">
                <a16:creationId xmlns:a16="http://schemas.microsoft.com/office/drawing/2014/main" id="{A9086639-7689-B089-8672-4A408FE89E89}"/>
              </a:ext>
            </a:extLst>
          </p:cNvPr>
          <p:cNvSpPr/>
          <p:nvPr userDrawn="1"/>
        </p:nvSpPr>
        <p:spPr>
          <a:xfrm>
            <a:off x="0" y="0"/>
            <a:ext cx="10755086" cy="5689600"/>
          </a:xfrm>
          <a:prstGeom prst="rect">
            <a:avLst/>
          </a:prstGeom>
          <a:gradFill flip="none" rotWithShape="1">
            <a:gsLst>
              <a:gs pos="9000">
                <a:srgbClr val="030D19">
                  <a:alpha val="85000"/>
                </a:srgbClr>
              </a:gs>
              <a:gs pos="77000">
                <a:srgbClr val="023041">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8" name="Isosceles Triangle 7">
            <a:extLst>
              <a:ext uri="{FF2B5EF4-FFF2-40B4-BE49-F238E27FC236}">
                <a16:creationId xmlns:a16="http://schemas.microsoft.com/office/drawing/2014/main" id="{09897D66-BD4E-920E-93E8-4AAD159D34B5}"/>
              </a:ext>
            </a:extLst>
          </p:cNvPr>
          <p:cNvSpPr>
            <a:spLocks noChangeAspect="1"/>
          </p:cNvSpPr>
          <p:nvPr userDrawn="1"/>
        </p:nvSpPr>
        <p:spPr>
          <a:xfrm>
            <a:off x="10248900" y="4911964"/>
            <a:ext cx="1943100" cy="1946036"/>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10" name="Isosceles Triangle 9">
            <a:extLst>
              <a:ext uri="{FF2B5EF4-FFF2-40B4-BE49-F238E27FC236}">
                <a16:creationId xmlns:a16="http://schemas.microsoft.com/office/drawing/2014/main" id="{AAA94D99-C7DD-F72B-CB07-490C9D048581}"/>
              </a:ext>
            </a:extLst>
          </p:cNvPr>
          <p:cNvSpPr>
            <a:spLocks noChangeAspect="1"/>
          </p:cNvSpPr>
          <p:nvPr userDrawn="1"/>
        </p:nvSpPr>
        <p:spPr>
          <a:xfrm>
            <a:off x="10248900" y="2965928"/>
            <a:ext cx="1943100" cy="1946036"/>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12" name="Freeform: Shape 11">
            <a:extLst>
              <a:ext uri="{FF2B5EF4-FFF2-40B4-BE49-F238E27FC236}">
                <a16:creationId xmlns:a16="http://schemas.microsoft.com/office/drawing/2014/main" id="{FF3C4720-4688-3E15-B860-BE33211F1020}"/>
              </a:ext>
            </a:extLst>
          </p:cNvPr>
          <p:cNvSpPr>
            <a:spLocks noChangeAspect="1"/>
          </p:cNvSpPr>
          <p:nvPr userDrawn="1"/>
        </p:nvSpPr>
        <p:spPr>
          <a:xfrm>
            <a:off x="8305800" y="5689598"/>
            <a:ext cx="1943100" cy="1168402"/>
          </a:xfrm>
          <a:custGeom>
            <a:avLst/>
            <a:gdLst>
              <a:gd name="connsiteX0" fmla="*/ 1166639 w 1943100"/>
              <a:gd name="connsiteY0" fmla="*/ 0 h 1168402"/>
              <a:gd name="connsiteX1" fmla="*/ 1943100 w 1943100"/>
              <a:gd name="connsiteY1" fmla="*/ 0 h 1168402"/>
              <a:gd name="connsiteX2" fmla="*/ 1943100 w 1943100"/>
              <a:gd name="connsiteY2" fmla="*/ 1168402 h 1168402"/>
              <a:gd name="connsiteX3" fmla="*/ 0 w 1943100"/>
              <a:gd name="connsiteY3" fmla="*/ 1168402 h 1168402"/>
            </a:gdLst>
            <a:ahLst/>
            <a:cxnLst>
              <a:cxn ang="0">
                <a:pos x="connsiteX0" y="connsiteY0"/>
              </a:cxn>
              <a:cxn ang="0">
                <a:pos x="connsiteX1" y="connsiteY1"/>
              </a:cxn>
              <a:cxn ang="0">
                <a:pos x="connsiteX2" y="connsiteY2"/>
              </a:cxn>
              <a:cxn ang="0">
                <a:pos x="connsiteX3" y="connsiteY3"/>
              </a:cxn>
            </a:cxnLst>
            <a:rect l="l" t="t" r="r" b="b"/>
            <a:pathLst>
              <a:path w="1943100" h="1168402">
                <a:moveTo>
                  <a:pt x="1166639" y="0"/>
                </a:moveTo>
                <a:lnTo>
                  <a:pt x="1943100" y="0"/>
                </a:lnTo>
                <a:lnTo>
                  <a:pt x="1943100" y="1168402"/>
                </a:lnTo>
                <a:lnTo>
                  <a:pt x="0" y="1168402"/>
                </a:lnTo>
                <a:close/>
              </a:path>
            </a:pathLst>
          </a:custGeom>
          <a:gradFill>
            <a:gsLst>
              <a:gs pos="0">
                <a:schemeClr val="accent2"/>
              </a:gs>
              <a:gs pos="77000">
                <a:schemeClr val="accent2">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cxnSp>
        <p:nvCxnSpPr>
          <p:cNvPr id="14" name="Straight Connector 13">
            <a:extLst>
              <a:ext uri="{FF2B5EF4-FFF2-40B4-BE49-F238E27FC236}">
                <a16:creationId xmlns:a16="http://schemas.microsoft.com/office/drawing/2014/main" id="{32E486FF-16ED-13DE-A7AB-996BC6986FFF}"/>
              </a:ext>
            </a:extLst>
          </p:cNvPr>
          <p:cNvCxnSpPr>
            <a:cxnSpLocks/>
          </p:cNvCxnSpPr>
          <p:nvPr userDrawn="1"/>
        </p:nvCxnSpPr>
        <p:spPr>
          <a:xfrm>
            <a:off x="457200" y="4565794"/>
            <a:ext cx="5641848"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8DC10D5E-C362-7D95-719C-15414BDF0455}"/>
              </a:ext>
            </a:extLst>
          </p:cNvPr>
          <p:cNvSpPr>
            <a:spLocks noGrp="1"/>
          </p:cNvSpPr>
          <p:nvPr>
            <p:ph type="body" sz="quarter" idx="10" hasCustomPrompt="1"/>
          </p:nvPr>
        </p:nvSpPr>
        <p:spPr>
          <a:xfrm>
            <a:off x="457200" y="1869963"/>
            <a:ext cx="5641848" cy="2468881"/>
          </a:xfrm>
        </p:spPr>
        <p:txBody>
          <a:bodyPr anchor="b">
            <a:spAutoFit/>
          </a:bodyPr>
          <a:lstStyle>
            <a:lvl1pPr>
              <a:lnSpc>
                <a:spcPct val="80000"/>
              </a:lnSpc>
              <a:spcBef>
                <a:spcPts val="0"/>
              </a:spcBef>
              <a:defRPr sz="6600" b="1">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presentation title here</a:t>
            </a:r>
          </a:p>
        </p:txBody>
      </p:sp>
      <p:sp>
        <p:nvSpPr>
          <p:cNvPr id="13" name="Text Placeholder 12">
            <a:extLst>
              <a:ext uri="{FF2B5EF4-FFF2-40B4-BE49-F238E27FC236}">
                <a16:creationId xmlns:a16="http://schemas.microsoft.com/office/drawing/2014/main" id="{19EBBC72-9798-3730-1DE9-2A59C8D25EA9}"/>
              </a:ext>
            </a:extLst>
          </p:cNvPr>
          <p:cNvSpPr>
            <a:spLocks noGrp="1"/>
          </p:cNvSpPr>
          <p:nvPr>
            <p:ph type="body" sz="quarter" idx="11" hasCustomPrompt="1"/>
          </p:nvPr>
        </p:nvSpPr>
        <p:spPr>
          <a:xfrm>
            <a:off x="457200" y="4792745"/>
            <a:ext cx="5641848" cy="307777"/>
          </a:xfrm>
        </p:spPr>
        <p:txBody>
          <a:bodyPr lIns="0" tIns="0" rIns="0" bIns="0">
            <a:spAutoFit/>
          </a:bodyPr>
          <a:lstStyle>
            <a:lvl1pPr>
              <a:defRPr sz="200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Subtitle</a:t>
            </a:r>
          </a:p>
        </p:txBody>
      </p:sp>
      <p:sp>
        <p:nvSpPr>
          <p:cNvPr id="15" name="Text Placeholder 14">
            <a:extLst>
              <a:ext uri="{FF2B5EF4-FFF2-40B4-BE49-F238E27FC236}">
                <a16:creationId xmlns:a16="http://schemas.microsoft.com/office/drawing/2014/main" id="{C46EE3E5-BF4D-F0DC-CE47-F6C9CD8E9CF9}"/>
              </a:ext>
            </a:extLst>
          </p:cNvPr>
          <p:cNvSpPr>
            <a:spLocks noGrp="1"/>
          </p:cNvSpPr>
          <p:nvPr>
            <p:ph type="body" sz="quarter" idx="12" hasCustomPrompt="1"/>
          </p:nvPr>
        </p:nvSpPr>
        <p:spPr>
          <a:xfrm>
            <a:off x="457200" y="682171"/>
            <a:ext cx="1682496" cy="448056"/>
          </a:xfrm>
          <a:prstGeom prst="roundRect">
            <a:avLst>
              <a:gd name="adj" fmla="val 50000"/>
            </a:avLst>
          </a:prstGeom>
          <a:solidFill>
            <a:schemeClr val="accent2"/>
          </a:solidFill>
        </p:spPr>
        <p:txBody>
          <a:bodyPr anchor="ctr"/>
          <a:lstStyle>
            <a:lvl1pPr algn="ctr">
              <a:defRPr sz="1800">
                <a:solidFill>
                  <a:schemeClr val="bg2"/>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Date</a:t>
            </a:r>
          </a:p>
        </p:txBody>
      </p:sp>
      <p:pic>
        <p:nvPicPr>
          <p:cNvPr id="5" name="Graphic 4">
            <a:extLst>
              <a:ext uri="{FF2B5EF4-FFF2-40B4-BE49-F238E27FC236}">
                <a16:creationId xmlns:a16="http://schemas.microsoft.com/office/drawing/2014/main" id="{F9AF0D07-9855-BE04-055F-099B848F366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200" y="5976620"/>
            <a:ext cx="1989387" cy="594360"/>
          </a:xfrm>
          <a:prstGeom prst="rect">
            <a:avLst/>
          </a:prstGeom>
        </p:spPr>
      </p:pic>
    </p:spTree>
    <p:extLst>
      <p:ext uri="{BB962C8B-B14F-4D97-AF65-F5344CB8AC3E}">
        <p14:creationId xmlns:p14="http://schemas.microsoft.com/office/powerpoint/2010/main" val="1476315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2 - Tangerin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C8EAC2-37C4-D57B-7536-AABCFC3A6B24}"/>
              </a:ext>
            </a:extLst>
          </p:cNvPr>
          <p:cNvPicPr>
            <a:picLocks noChangeAspect="1"/>
          </p:cNvPicPr>
          <p:nvPr userDrawn="1"/>
        </p:nvPicPr>
        <p:blipFill>
          <a:blip r:embed="rId2"/>
          <a:stretch>
            <a:fillRect/>
          </a:stretch>
        </p:blipFill>
        <p:spPr>
          <a:xfrm>
            <a:off x="0" y="5689600"/>
            <a:ext cx="12192000" cy="1168400"/>
          </a:xfrm>
          <a:prstGeom prst="rect">
            <a:avLst/>
          </a:prstGeom>
        </p:spPr>
      </p:pic>
      <p:sp>
        <p:nvSpPr>
          <p:cNvPr id="3" name="Rectangle 2">
            <a:extLst>
              <a:ext uri="{FF2B5EF4-FFF2-40B4-BE49-F238E27FC236}">
                <a16:creationId xmlns:a16="http://schemas.microsoft.com/office/drawing/2014/main" id="{D3FB814C-C73A-079F-BCEE-60434D05922A}"/>
              </a:ext>
            </a:extLst>
          </p:cNvPr>
          <p:cNvSpPr/>
          <p:nvPr userDrawn="1"/>
        </p:nvSpPr>
        <p:spPr>
          <a:xfrm>
            <a:off x="0" y="0"/>
            <a:ext cx="11734800" cy="5689600"/>
          </a:xfrm>
          <a:prstGeom prst="rect">
            <a:avLst/>
          </a:prstGeom>
          <a:gradFill flip="none" rotWithShape="1">
            <a:gsLst>
              <a:gs pos="0">
                <a:srgbClr val="1A0503">
                  <a:alpha val="84706"/>
                </a:srgbClr>
              </a:gs>
              <a:gs pos="43000">
                <a:srgbClr val="451409">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12" name="Freeform: Shape 11">
            <a:extLst>
              <a:ext uri="{FF2B5EF4-FFF2-40B4-BE49-F238E27FC236}">
                <a16:creationId xmlns:a16="http://schemas.microsoft.com/office/drawing/2014/main" id="{6D90D862-EF6C-FD92-53A9-24CBF824B965}"/>
              </a:ext>
            </a:extLst>
          </p:cNvPr>
          <p:cNvSpPr/>
          <p:nvPr userDrawn="1"/>
        </p:nvSpPr>
        <p:spPr>
          <a:xfrm>
            <a:off x="10109199" y="3980542"/>
            <a:ext cx="2082801" cy="2293258"/>
          </a:xfrm>
          <a:custGeom>
            <a:avLst/>
            <a:gdLst>
              <a:gd name="connsiteX0" fmla="*/ 1146629 w 2082801"/>
              <a:gd name="connsiteY0" fmla="*/ 0 h 2293258"/>
              <a:gd name="connsiteX1" fmla="*/ 2031424 w 2082801"/>
              <a:gd name="connsiteY1" fmla="*/ 417267 h 2293258"/>
              <a:gd name="connsiteX2" fmla="*/ 2082801 w 2082801"/>
              <a:gd name="connsiteY2" fmla="*/ 485972 h 2293258"/>
              <a:gd name="connsiteX3" fmla="*/ 2082801 w 2082801"/>
              <a:gd name="connsiteY3" fmla="*/ 1807286 h 2293258"/>
              <a:gd name="connsiteX4" fmla="*/ 2031424 w 2082801"/>
              <a:gd name="connsiteY4" fmla="*/ 1875992 h 2293258"/>
              <a:gd name="connsiteX5" fmla="*/ 1146629 w 2082801"/>
              <a:gd name="connsiteY5" fmla="*/ 2293258 h 2293258"/>
              <a:gd name="connsiteX6" fmla="*/ 0 w 2082801"/>
              <a:gd name="connsiteY6" fmla="*/ 1146629 h 2293258"/>
              <a:gd name="connsiteX7" fmla="*/ 1146629 w 2082801"/>
              <a:gd name="connsiteY7" fmla="*/ 0 h 229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2801" h="2293258">
                <a:moveTo>
                  <a:pt x="1146629" y="0"/>
                </a:moveTo>
                <a:cubicBezTo>
                  <a:pt x="1502841" y="0"/>
                  <a:pt x="1821115" y="162432"/>
                  <a:pt x="2031424" y="417267"/>
                </a:cubicBezTo>
                <a:lnTo>
                  <a:pt x="2082801" y="485972"/>
                </a:lnTo>
                <a:lnTo>
                  <a:pt x="2082801" y="1807286"/>
                </a:lnTo>
                <a:lnTo>
                  <a:pt x="2031424" y="1875992"/>
                </a:lnTo>
                <a:cubicBezTo>
                  <a:pt x="1821115" y="2130827"/>
                  <a:pt x="1502841" y="2293258"/>
                  <a:pt x="1146629" y="2293258"/>
                </a:cubicBezTo>
                <a:cubicBezTo>
                  <a:pt x="513363" y="2293258"/>
                  <a:pt x="0" y="1779895"/>
                  <a:pt x="0" y="1146629"/>
                </a:cubicBezTo>
                <a:cubicBezTo>
                  <a:pt x="0" y="513363"/>
                  <a:pt x="513363" y="0"/>
                  <a:pt x="1146629" y="0"/>
                </a:cubicBezTo>
                <a:close/>
              </a:path>
            </a:pathLst>
          </a:cu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cxnSp>
        <p:nvCxnSpPr>
          <p:cNvPr id="14" name="Straight Connector 13">
            <a:extLst>
              <a:ext uri="{FF2B5EF4-FFF2-40B4-BE49-F238E27FC236}">
                <a16:creationId xmlns:a16="http://schemas.microsoft.com/office/drawing/2014/main" id="{32E486FF-16ED-13DE-A7AB-996BC6986FFF}"/>
              </a:ext>
            </a:extLst>
          </p:cNvPr>
          <p:cNvCxnSpPr>
            <a:cxnSpLocks/>
          </p:cNvCxnSpPr>
          <p:nvPr userDrawn="1"/>
        </p:nvCxnSpPr>
        <p:spPr>
          <a:xfrm>
            <a:off x="457200" y="4565794"/>
            <a:ext cx="5641848"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8DC10D5E-C362-7D95-719C-15414BDF0455}"/>
              </a:ext>
            </a:extLst>
          </p:cNvPr>
          <p:cNvSpPr>
            <a:spLocks noGrp="1"/>
          </p:cNvSpPr>
          <p:nvPr>
            <p:ph type="body" sz="quarter" idx="10" hasCustomPrompt="1"/>
          </p:nvPr>
        </p:nvSpPr>
        <p:spPr>
          <a:xfrm>
            <a:off x="457200" y="1869963"/>
            <a:ext cx="5641848" cy="2468881"/>
          </a:xfrm>
        </p:spPr>
        <p:txBody>
          <a:bodyPr anchor="b">
            <a:spAutoFit/>
          </a:bodyPr>
          <a:lstStyle>
            <a:lvl1pPr>
              <a:lnSpc>
                <a:spcPct val="80000"/>
              </a:lnSpc>
              <a:spcBef>
                <a:spcPts val="0"/>
              </a:spcBef>
              <a:defRPr sz="6600" b="1">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presentation title here</a:t>
            </a:r>
          </a:p>
        </p:txBody>
      </p:sp>
      <p:sp>
        <p:nvSpPr>
          <p:cNvPr id="13" name="Text Placeholder 12">
            <a:extLst>
              <a:ext uri="{FF2B5EF4-FFF2-40B4-BE49-F238E27FC236}">
                <a16:creationId xmlns:a16="http://schemas.microsoft.com/office/drawing/2014/main" id="{19EBBC72-9798-3730-1DE9-2A59C8D25EA9}"/>
              </a:ext>
            </a:extLst>
          </p:cNvPr>
          <p:cNvSpPr>
            <a:spLocks noGrp="1"/>
          </p:cNvSpPr>
          <p:nvPr>
            <p:ph type="body" sz="quarter" idx="11" hasCustomPrompt="1"/>
          </p:nvPr>
        </p:nvSpPr>
        <p:spPr>
          <a:xfrm>
            <a:off x="457200" y="4792745"/>
            <a:ext cx="5641848" cy="307777"/>
          </a:xfrm>
        </p:spPr>
        <p:txBody>
          <a:bodyPr lIns="0" tIns="0" rIns="0" bIns="0">
            <a:spAutoFit/>
          </a:bodyPr>
          <a:lstStyle>
            <a:lvl1pPr>
              <a:defRPr sz="200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Subtitle</a:t>
            </a:r>
          </a:p>
        </p:txBody>
      </p:sp>
      <p:sp>
        <p:nvSpPr>
          <p:cNvPr id="15" name="Text Placeholder 14">
            <a:extLst>
              <a:ext uri="{FF2B5EF4-FFF2-40B4-BE49-F238E27FC236}">
                <a16:creationId xmlns:a16="http://schemas.microsoft.com/office/drawing/2014/main" id="{C46EE3E5-BF4D-F0DC-CE47-F6C9CD8E9CF9}"/>
              </a:ext>
            </a:extLst>
          </p:cNvPr>
          <p:cNvSpPr>
            <a:spLocks noGrp="1"/>
          </p:cNvSpPr>
          <p:nvPr>
            <p:ph type="body" sz="quarter" idx="12" hasCustomPrompt="1"/>
          </p:nvPr>
        </p:nvSpPr>
        <p:spPr>
          <a:xfrm>
            <a:off x="457200" y="682171"/>
            <a:ext cx="1682496" cy="448056"/>
          </a:xfrm>
          <a:prstGeom prst="roundRect">
            <a:avLst>
              <a:gd name="adj" fmla="val 50000"/>
            </a:avLst>
          </a:prstGeom>
          <a:solidFill>
            <a:schemeClr val="accent4"/>
          </a:solidFill>
        </p:spPr>
        <p:txBody>
          <a:bodyPr anchor="ctr"/>
          <a:lstStyle>
            <a:lvl1pPr algn="ctr">
              <a:defRPr sz="1800">
                <a:solidFill>
                  <a:schemeClr val="bg2"/>
                </a:solidFill>
                <a:latin typeface="Aptos" panose="020B0004020202020204" pitchFamily="34" charset="0"/>
                <a:ea typeface="Helvetica Neue" panose="02000503000000020004" pitchFamily="2" charset="0"/>
                <a:cs typeface="Helvetica Neue" panose="02000503000000020004" pitchFamily="2" charset="0"/>
              </a:defRPr>
            </a:lvl1pPr>
          </a:lstStyle>
          <a:p>
            <a:pPr lvl="0"/>
            <a:r>
              <a:rPr lang="en-US"/>
              <a:t>Date</a:t>
            </a:r>
          </a:p>
        </p:txBody>
      </p:sp>
      <p:pic>
        <p:nvPicPr>
          <p:cNvPr id="5" name="Graphic 4">
            <a:extLst>
              <a:ext uri="{FF2B5EF4-FFF2-40B4-BE49-F238E27FC236}">
                <a16:creationId xmlns:a16="http://schemas.microsoft.com/office/drawing/2014/main" id="{25D14BE4-83AA-D81C-96C7-B0EE8159AD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200" y="5976620"/>
            <a:ext cx="1989387" cy="594360"/>
          </a:xfrm>
          <a:prstGeom prst="rect">
            <a:avLst/>
          </a:prstGeom>
        </p:spPr>
      </p:pic>
      <p:pic>
        <p:nvPicPr>
          <p:cNvPr id="22" name="Picture 21">
            <a:extLst>
              <a:ext uri="{FF2B5EF4-FFF2-40B4-BE49-F238E27FC236}">
                <a16:creationId xmlns:a16="http://schemas.microsoft.com/office/drawing/2014/main" id="{B1A6B7C6-C347-2151-8674-424942CE3C8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815940" y="3980542"/>
            <a:ext cx="2291564" cy="2291564"/>
          </a:xfrm>
          <a:prstGeom prst="rect">
            <a:avLst/>
          </a:prstGeom>
        </p:spPr>
      </p:pic>
      <p:pic>
        <p:nvPicPr>
          <p:cNvPr id="25" name="Picture 24">
            <a:extLst>
              <a:ext uri="{FF2B5EF4-FFF2-40B4-BE49-F238E27FC236}">
                <a16:creationId xmlns:a16="http://schemas.microsoft.com/office/drawing/2014/main" id="{FEEE32B6-2934-281C-C1DD-6B6B8615B906}"/>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a:xfrm>
            <a:off x="7815940" y="6273800"/>
            <a:ext cx="2291564" cy="584200"/>
          </a:xfrm>
          <a:custGeom>
            <a:avLst/>
            <a:gdLst>
              <a:gd name="connsiteX0" fmla="*/ 0 w 2291564"/>
              <a:gd name="connsiteY0" fmla="*/ 0 h 584200"/>
              <a:gd name="connsiteX1" fmla="*/ 2291564 w 2291564"/>
              <a:gd name="connsiteY1" fmla="*/ 0 h 584200"/>
              <a:gd name="connsiteX2" fmla="*/ 2291564 w 2291564"/>
              <a:gd name="connsiteY2" fmla="*/ 584200 h 584200"/>
              <a:gd name="connsiteX3" fmla="*/ 0 w 2291564"/>
              <a:gd name="connsiteY3" fmla="*/ 584200 h 584200"/>
            </a:gdLst>
            <a:ahLst/>
            <a:cxnLst>
              <a:cxn ang="0">
                <a:pos x="connsiteX0" y="connsiteY0"/>
              </a:cxn>
              <a:cxn ang="0">
                <a:pos x="connsiteX1" y="connsiteY1"/>
              </a:cxn>
              <a:cxn ang="0">
                <a:pos x="connsiteX2" y="connsiteY2"/>
              </a:cxn>
              <a:cxn ang="0">
                <a:pos x="connsiteX3" y="connsiteY3"/>
              </a:cxn>
            </a:cxnLst>
            <a:rect l="l" t="t" r="r" b="b"/>
            <a:pathLst>
              <a:path w="2291564" h="584200">
                <a:moveTo>
                  <a:pt x="0" y="0"/>
                </a:moveTo>
                <a:lnTo>
                  <a:pt x="2291564" y="0"/>
                </a:lnTo>
                <a:lnTo>
                  <a:pt x="2291564" y="584200"/>
                </a:lnTo>
                <a:lnTo>
                  <a:pt x="0" y="584200"/>
                </a:lnTo>
                <a:close/>
              </a:path>
            </a:pathLst>
          </a:custGeom>
        </p:spPr>
      </p:pic>
      <p:pic>
        <p:nvPicPr>
          <p:cNvPr id="28" name="Picture 27">
            <a:extLst>
              <a:ext uri="{FF2B5EF4-FFF2-40B4-BE49-F238E27FC236}">
                <a16:creationId xmlns:a16="http://schemas.microsoft.com/office/drawing/2014/main" id="{73A37D4E-23E3-DA3D-888C-E82A7C7E85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0262328" y="6273800"/>
            <a:ext cx="1929672" cy="584200"/>
          </a:xfrm>
          <a:custGeom>
            <a:avLst/>
            <a:gdLst>
              <a:gd name="connsiteX0" fmla="*/ 0 w 1929672"/>
              <a:gd name="connsiteY0" fmla="*/ 0 h 584200"/>
              <a:gd name="connsiteX1" fmla="*/ 1929672 w 1929672"/>
              <a:gd name="connsiteY1" fmla="*/ 0 h 584200"/>
              <a:gd name="connsiteX2" fmla="*/ 1929672 w 1929672"/>
              <a:gd name="connsiteY2" fmla="*/ 584200 h 584200"/>
              <a:gd name="connsiteX3" fmla="*/ 0 w 1929672"/>
              <a:gd name="connsiteY3" fmla="*/ 584200 h 584200"/>
            </a:gdLst>
            <a:ahLst/>
            <a:cxnLst>
              <a:cxn ang="0">
                <a:pos x="connsiteX0" y="connsiteY0"/>
              </a:cxn>
              <a:cxn ang="0">
                <a:pos x="connsiteX1" y="connsiteY1"/>
              </a:cxn>
              <a:cxn ang="0">
                <a:pos x="connsiteX2" y="connsiteY2"/>
              </a:cxn>
              <a:cxn ang="0">
                <a:pos x="connsiteX3" y="connsiteY3"/>
              </a:cxn>
            </a:cxnLst>
            <a:rect l="l" t="t" r="r" b="b"/>
            <a:pathLst>
              <a:path w="1929672" h="584200">
                <a:moveTo>
                  <a:pt x="0" y="0"/>
                </a:moveTo>
                <a:lnTo>
                  <a:pt x="1929672" y="0"/>
                </a:lnTo>
                <a:lnTo>
                  <a:pt x="1929672" y="584200"/>
                </a:lnTo>
                <a:lnTo>
                  <a:pt x="0" y="584200"/>
                </a:lnTo>
                <a:close/>
              </a:path>
            </a:pathLst>
          </a:custGeom>
        </p:spPr>
      </p:pic>
    </p:spTree>
    <p:extLst>
      <p:ext uri="{BB962C8B-B14F-4D97-AF65-F5344CB8AC3E}">
        <p14:creationId xmlns:p14="http://schemas.microsoft.com/office/powerpoint/2010/main" val="1995967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Violet) - No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2815A4-E79C-3C07-B092-ABEBFA0D82D8}"/>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04" name="Title 1"/>
          <p:cNvSpPr>
            <a:spLocks noGrp="1"/>
          </p:cNvSpPr>
          <p:nvPr>
            <p:ph type="ctrTitle" hasCustomPrompt="1"/>
          </p:nvPr>
        </p:nvSpPr>
        <p:spPr>
          <a:xfrm>
            <a:off x="457199" y="2050676"/>
            <a:ext cx="5641848" cy="2437590"/>
          </a:xfrm>
          <a:prstGeom prst="rect">
            <a:avLst/>
          </a:prstGeom>
        </p:spPr>
        <p:txBody>
          <a:bodyPr lIns="0" tIns="0" rIns="0" bIns="0" anchor="b" anchorCtr="0">
            <a:noAutofit/>
          </a:bodyPr>
          <a:lstStyle>
            <a:lvl1pPr algn="l">
              <a:lnSpc>
                <a:spcPct val="80000"/>
              </a:lnSpc>
              <a:defRPr sz="6000" b="1" cap="none" baseline="0">
                <a:solidFill>
                  <a:srgbClr val="B465FF"/>
                </a:solidFill>
                <a:latin typeface="Aptos" panose="020B0004020202020204" pitchFamily="34" charset="0"/>
                <a:ea typeface="Helvetica Neue" panose="02000503000000020004" pitchFamily="2" charset="0"/>
                <a:cs typeface="Aparajita" panose="020B0604020202020204" pitchFamily="34" charset="0"/>
              </a:defRPr>
            </a:lvl1pPr>
          </a:lstStyle>
          <a:p>
            <a:r>
              <a:rPr lang="en-US"/>
              <a:t>Divider Slide</a:t>
            </a:r>
          </a:p>
        </p:txBody>
      </p:sp>
      <p:sp>
        <p:nvSpPr>
          <p:cNvPr id="105" name="Subtitle 2"/>
          <p:cNvSpPr>
            <a:spLocks noGrp="1"/>
          </p:cNvSpPr>
          <p:nvPr>
            <p:ph type="subTitle" idx="1" hasCustomPrompt="1"/>
          </p:nvPr>
        </p:nvSpPr>
        <p:spPr>
          <a:xfrm>
            <a:off x="457199" y="4733992"/>
            <a:ext cx="5641848" cy="369332"/>
          </a:xfrm>
          <a:prstGeom prst="rect">
            <a:avLst/>
          </a:prstGeom>
        </p:spPr>
        <p:txBody>
          <a:bodyPr wrap="square" lIns="0" tIns="0" rIns="0" bIns="0">
            <a:spAutoFit/>
          </a:bodyPr>
          <a:lstStyle>
            <a:lvl1pPr marL="0" indent="0" algn="l">
              <a:lnSpc>
                <a:spcPct val="100000"/>
              </a:lnSpc>
              <a:spcBef>
                <a:spcPts val="0"/>
              </a:spcBef>
              <a:buNone/>
              <a:defRPr sz="2400">
                <a:solidFill>
                  <a:schemeClr val="bg1"/>
                </a:solidFill>
                <a:latin typeface="Aptos" panose="020B0004020202020204" pitchFamily="34" charset="0"/>
                <a:ea typeface="Helvetica Neue" panose="02000503000000020004" pitchFamily="2" charset="0"/>
                <a:cs typeface="Aparajita"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Tree>
    <p:extLst>
      <p:ext uri="{BB962C8B-B14F-4D97-AF65-F5344CB8AC3E}">
        <p14:creationId xmlns:p14="http://schemas.microsoft.com/office/powerpoint/2010/main" val="396588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Aqua) - No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0EAF44-7004-5408-9FD8-5F2EB7C43408}"/>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5" name="Title 1">
            <a:extLst>
              <a:ext uri="{FF2B5EF4-FFF2-40B4-BE49-F238E27FC236}">
                <a16:creationId xmlns:a16="http://schemas.microsoft.com/office/drawing/2014/main" id="{CB2B33DA-E49A-8CAE-1627-A033716C4314}"/>
              </a:ext>
            </a:extLst>
          </p:cNvPr>
          <p:cNvSpPr>
            <a:spLocks noGrp="1"/>
          </p:cNvSpPr>
          <p:nvPr>
            <p:ph type="ctrTitle" hasCustomPrompt="1"/>
          </p:nvPr>
        </p:nvSpPr>
        <p:spPr>
          <a:xfrm>
            <a:off x="457201" y="2050676"/>
            <a:ext cx="5641848" cy="2437590"/>
          </a:xfrm>
          <a:prstGeom prst="rect">
            <a:avLst/>
          </a:prstGeom>
        </p:spPr>
        <p:txBody>
          <a:bodyPr lIns="0" tIns="0" rIns="0" bIns="0" anchor="b" anchorCtr="0">
            <a:noAutofit/>
          </a:bodyPr>
          <a:lstStyle>
            <a:lvl1pPr algn="l">
              <a:lnSpc>
                <a:spcPct val="80000"/>
              </a:lnSpc>
              <a:defRPr sz="6000" b="1" cap="none" baseline="0">
                <a:solidFill>
                  <a:schemeClr val="accent3"/>
                </a:solidFill>
                <a:latin typeface="Aptos" panose="020B0004020202020204" pitchFamily="34" charset="0"/>
                <a:ea typeface="Helvetica Neue" panose="02000503000000020004" pitchFamily="2" charset="0"/>
                <a:cs typeface="Helvetica Neue" panose="02000503000000020004" pitchFamily="2" charset="0"/>
              </a:defRPr>
            </a:lvl1pPr>
          </a:lstStyle>
          <a:p>
            <a:r>
              <a:rPr lang="en-US"/>
              <a:t>Divider Slide</a:t>
            </a:r>
          </a:p>
        </p:txBody>
      </p:sp>
      <p:sp>
        <p:nvSpPr>
          <p:cNvPr id="16" name="Subtitle 2">
            <a:extLst>
              <a:ext uri="{FF2B5EF4-FFF2-40B4-BE49-F238E27FC236}">
                <a16:creationId xmlns:a16="http://schemas.microsoft.com/office/drawing/2014/main" id="{F267461C-7AE8-F410-2076-EA66560C6EA5}"/>
              </a:ext>
            </a:extLst>
          </p:cNvPr>
          <p:cNvSpPr>
            <a:spLocks noGrp="1"/>
          </p:cNvSpPr>
          <p:nvPr>
            <p:ph type="subTitle" idx="1" hasCustomPrompt="1"/>
          </p:nvPr>
        </p:nvSpPr>
        <p:spPr>
          <a:xfrm>
            <a:off x="457201" y="4733992"/>
            <a:ext cx="5641848" cy="369332"/>
          </a:xfrm>
          <a:prstGeom prst="rect">
            <a:avLst/>
          </a:prstGeom>
        </p:spPr>
        <p:txBody>
          <a:bodyPr lIns="0" tIns="0" rIns="0" bIns="0">
            <a:spAutoFit/>
          </a:bodyPr>
          <a:lstStyle>
            <a:lvl1pPr marL="0" indent="0" algn="l">
              <a:lnSpc>
                <a:spcPct val="100000"/>
              </a:lnSpc>
              <a:spcBef>
                <a:spcPts val="0"/>
              </a:spcBef>
              <a:buNone/>
              <a:defRPr sz="240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Tree>
    <p:extLst>
      <p:ext uri="{BB962C8B-B14F-4D97-AF65-F5344CB8AC3E}">
        <p14:creationId xmlns:p14="http://schemas.microsoft.com/office/powerpoint/2010/main" val="892841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Tangerine) - No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4851DF-115D-16CB-7024-444EAC654839}"/>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7" name="Title 1">
            <a:extLst>
              <a:ext uri="{FF2B5EF4-FFF2-40B4-BE49-F238E27FC236}">
                <a16:creationId xmlns:a16="http://schemas.microsoft.com/office/drawing/2014/main" id="{AB894179-EBE6-5753-C5D0-D4380C628159}"/>
              </a:ext>
            </a:extLst>
          </p:cNvPr>
          <p:cNvSpPr>
            <a:spLocks noGrp="1"/>
          </p:cNvSpPr>
          <p:nvPr>
            <p:ph type="ctrTitle" hasCustomPrompt="1"/>
          </p:nvPr>
        </p:nvSpPr>
        <p:spPr>
          <a:xfrm>
            <a:off x="457201" y="2050676"/>
            <a:ext cx="5641848" cy="2437590"/>
          </a:xfrm>
          <a:prstGeom prst="rect">
            <a:avLst/>
          </a:prstGeom>
        </p:spPr>
        <p:txBody>
          <a:bodyPr lIns="0" tIns="0" rIns="0" bIns="0" anchor="b" anchorCtr="0">
            <a:noAutofit/>
          </a:bodyPr>
          <a:lstStyle>
            <a:lvl1pPr algn="l">
              <a:lnSpc>
                <a:spcPct val="80000"/>
              </a:lnSpc>
              <a:defRPr sz="6000" b="1" cap="none" baseline="0">
                <a:solidFill>
                  <a:schemeClr val="accent5"/>
                </a:solidFill>
                <a:latin typeface="Aptos" panose="020B0004020202020204" pitchFamily="34" charset="0"/>
                <a:ea typeface="Helvetica Neue" panose="02000503000000020004" pitchFamily="2" charset="0"/>
                <a:cs typeface="Helvetica Neue" panose="02000503000000020004" pitchFamily="2" charset="0"/>
              </a:defRPr>
            </a:lvl1pPr>
          </a:lstStyle>
          <a:p>
            <a:r>
              <a:rPr lang="en-US"/>
              <a:t>Divider Slide</a:t>
            </a:r>
          </a:p>
        </p:txBody>
      </p:sp>
      <p:sp>
        <p:nvSpPr>
          <p:cNvPr id="18" name="Subtitle 2">
            <a:extLst>
              <a:ext uri="{FF2B5EF4-FFF2-40B4-BE49-F238E27FC236}">
                <a16:creationId xmlns:a16="http://schemas.microsoft.com/office/drawing/2014/main" id="{106AF172-5A3F-F31F-4070-E9B800827B00}"/>
              </a:ext>
            </a:extLst>
          </p:cNvPr>
          <p:cNvSpPr>
            <a:spLocks noGrp="1"/>
          </p:cNvSpPr>
          <p:nvPr>
            <p:ph type="subTitle" idx="1" hasCustomPrompt="1"/>
          </p:nvPr>
        </p:nvSpPr>
        <p:spPr>
          <a:xfrm>
            <a:off x="457201" y="4733992"/>
            <a:ext cx="5641848" cy="369332"/>
          </a:xfrm>
          <a:prstGeom prst="rect">
            <a:avLst/>
          </a:prstGeom>
        </p:spPr>
        <p:txBody>
          <a:bodyPr lIns="0" tIns="0" rIns="0" bIns="0">
            <a:spAutoFit/>
          </a:bodyPr>
          <a:lstStyle>
            <a:lvl1pPr marL="0" indent="0" algn="l">
              <a:lnSpc>
                <a:spcPct val="100000"/>
              </a:lnSpc>
              <a:spcBef>
                <a:spcPts val="0"/>
              </a:spcBef>
              <a:buNone/>
              <a:defRPr sz="2400">
                <a:solidFill>
                  <a:schemeClr val="bg1"/>
                </a:solidFill>
                <a:latin typeface="Aptos" panose="020B0004020202020204" pitchFamily="34" charset="0"/>
                <a:ea typeface="Helvetica Neue" panose="02000503000000020004" pitchFamily="2" charset="0"/>
                <a:cs typeface="Helvetica Neue" panose="02000503000000020004" pitchFamily="2"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Tree>
    <p:extLst>
      <p:ext uri="{BB962C8B-B14F-4D97-AF65-F5344CB8AC3E}">
        <p14:creationId xmlns:p14="http://schemas.microsoft.com/office/powerpoint/2010/main" val="2749197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 /><Relationship Id="rId13" Type="http://schemas.openxmlformats.org/officeDocument/2006/relationships/slideLayout" Target="../slideLayouts/slideLayout30.xml" /><Relationship Id="rId18" Type="http://schemas.openxmlformats.org/officeDocument/2006/relationships/slideLayout" Target="../slideLayouts/slideLayout35.xml" /><Relationship Id="rId3" Type="http://schemas.openxmlformats.org/officeDocument/2006/relationships/slideLayout" Target="../slideLayouts/slideLayout20.xml" /><Relationship Id="rId7" Type="http://schemas.openxmlformats.org/officeDocument/2006/relationships/slideLayout" Target="../slideLayouts/slideLayout24.xml" /><Relationship Id="rId12" Type="http://schemas.openxmlformats.org/officeDocument/2006/relationships/slideLayout" Target="../slideLayouts/slideLayout29.xml" /><Relationship Id="rId17" Type="http://schemas.openxmlformats.org/officeDocument/2006/relationships/slideLayout" Target="../slideLayouts/slideLayout34.xml" /><Relationship Id="rId2" Type="http://schemas.openxmlformats.org/officeDocument/2006/relationships/slideLayout" Target="../slideLayouts/slideLayout19.xml" /><Relationship Id="rId16" Type="http://schemas.openxmlformats.org/officeDocument/2006/relationships/slideLayout" Target="../slideLayouts/slideLayout33.xml" /><Relationship Id="rId20" Type="http://schemas.openxmlformats.org/officeDocument/2006/relationships/image" Target="../media/image18.jpeg" /><Relationship Id="rId1" Type="http://schemas.openxmlformats.org/officeDocument/2006/relationships/slideLayout" Target="../slideLayouts/slideLayout18.xml" /><Relationship Id="rId6" Type="http://schemas.openxmlformats.org/officeDocument/2006/relationships/slideLayout" Target="../slideLayouts/slideLayout23.xml" /><Relationship Id="rId11" Type="http://schemas.openxmlformats.org/officeDocument/2006/relationships/slideLayout" Target="../slideLayouts/slideLayout28.xml" /><Relationship Id="rId5" Type="http://schemas.openxmlformats.org/officeDocument/2006/relationships/slideLayout" Target="../slideLayouts/slideLayout22.xml" /><Relationship Id="rId15" Type="http://schemas.openxmlformats.org/officeDocument/2006/relationships/slideLayout" Target="../slideLayouts/slideLayout32.xml" /><Relationship Id="rId10" Type="http://schemas.openxmlformats.org/officeDocument/2006/relationships/slideLayout" Target="../slideLayouts/slideLayout27.xml" /><Relationship Id="rId19" Type="http://schemas.openxmlformats.org/officeDocument/2006/relationships/theme" Target="../theme/theme2.xml" /><Relationship Id="rId4" Type="http://schemas.openxmlformats.org/officeDocument/2006/relationships/slideLayout" Target="../slideLayouts/slideLayout21.xml" /><Relationship Id="rId9" Type="http://schemas.openxmlformats.org/officeDocument/2006/relationships/slideLayout" Target="../slideLayouts/slideLayout26.xml" /><Relationship Id="rId14" Type="http://schemas.openxmlformats.org/officeDocument/2006/relationships/slideLayout" Target="../slideLayouts/slideLayout31.xml"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51560"/>
            <a:ext cx="11277600" cy="443198"/>
          </a:xfrm>
          <a:prstGeom prst="rect">
            <a:avLst/>
          </a:prstGeom>
        </p:spPr>
        <p:txBody>
          <a:bodyPr vert="horz" lIns="0" tIns="0" rIns="0" bIns="0" rtlCol="0" anchor="t" anchorCtr="0">
            <a:spAutoFit/>
          </a:bodyPr>
          <a:lstStyle/>
          <a:p>
            <a:r>
              <a:rPr lang="en-US"/>
              <a:t>Click to edit Master title style</a:t>
            </a: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457200" y="2293621"/>
            <a:ext cx="11277598" cy="384048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457196" y="6227183"/>
            <a:ext cx="11277608" cy="365125"/>
          </a:xfrm>
          <a:prstGeom prst="rect">
            <a:avLst/>
          </a:prstGeom>
        </p:spPr>
        <p:txBody>
          <a:bodyPr vert="horz" lIns="0" tIns="0" rIns="0" bIns="0" rtlCol="0" anchor="b"/>
          <a:lstStyle>
            <a:lvl1pPr algn="l">
              <a:defRPr sz="1000">
                <a:solidFill>
                  <a:schemeClr val="tx1"/>
                </a:solidFill>
                <a:latin typeface="Aptos" panose="020B0004020202020204" pitchFamily="34" charset="0"/>
                <a:ea typeface="Helvetica Neue" panose="02000503000000020004" pitchFamily="2" charset="0"/>
                <a:cs typeface="Helvetica Neue" panose="02000503000000020004" pitchFamily="2" charset="0"/>
              </a:defRPr>
            </a:lvl1pPr>
          </a:lstStyle>
          <a:p>
            <a:endParaRPr lang="en-US"/>
          </a:p>
        </p:txBody>
      </p:sp>
      <p:cxnSp>
        <p:nvCxnSpPr>
          <p:cNvPr id="6" name="Straight Connector 5">
            <a:extLst>
              <a:ext uri="{FF2B5EF4-FFF2-40B4-BE49-F238E27FC236}">
                <a16:creationId xmlns:a16="http://schemas.microsoft.com/office/drawing/2014/main" id="{9A22838B-CBC2-603E-D33E-834D02C1DC85}"/>
              </a:ext>
            </a:extLst>
          </p:cNvPr>
          <p:cNvCxnSpPr>
            <a:cxnSpLocks/>
          </p:cNvCxnSpPr>
          <p:nvPr userDrawn="1"/>
        </p:nvCxnSpPr>
        <p:spPr>
          <a:xfrm>
            <a:off x="457192" y="854409"/>
            <a:ext cx="1127760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C4511E4-7A46-2730-6372-F55C4483B1BC}"/>
              </a:ext>
            </a:extLst>
          </p:cNvPr>
          <p:cNvSpPr txBox="1"/>
          <p:nvPr userDrawn="1"/>
        </p:nvSpPr>
        <p:spPr>
          <a:xfrm>
            <a:off x="11299062" y="309226"/>
            <a:ext cx="435742" cy="298450"/>
          </a:xfrm>
          <a:prstGeom prst="rect">
            <a:avLst/>
          </a:prstGeom>
          <a:noFill/>
        </p:spPr>
        <p:txBody>
          <a:bodyPr wrap="square" lIns="0" tIns="0" rIns="0" bIns="0" rtlCol="0" anchor="ctr" anchorCtr="0">
            <a:noAutofit/>
          </a:bodyPr>
          <a:lstStyle/>
          <a:p>
            <a:pPr algn="r"/>
            <a:fld id="{996B5273-46EB-4870-A6B0-6E7F43CBD6D0}" type="slidenum">
              <a:rPr lang="en-US" sz="1000" smtClean="0">
                <a:solidFill>
                  <a:schemeClr val="tx1"/>
                </a:solidFill>
                <a:latin typeface="Aptos" panose="020B0004020202020204" pitchFamily="34" charset="0"/>
                <a:ea typeface="Helvetica Neue" panose="02000503000000020004" pitchFamily="2" charset="0"/>
                <a:cs typeface="Helvetica Neue" panose="02000503000000020004" pitchFamily="2" charset="0"/>
              </a:rPr>
              <a:pPr algn="r"/>
              <a:t>‹#›</a:t>
            </a:fld>
            <a:endParaRPr lang="en-US" sz="1000">
              <a:solidFill>
                <a:schemeClr val="tx1"/>
              </a:solidFill>
              <a:latin typeface="Aptos" panose="020B0004020202020204" pitchFamily="34" charset="0"/>
              <a:ea typeface="Helvetica Neue" panose="02000503000000020004" pitchFamily="2" charset="0"/>
              <a:cs typeface="Helvetica Neue" panose="02000503000000020004" pitchFamily="2" charset="0"/>
            </a:endParaRPr>
          </a:p>
        </p:txBody>
      </p:sp>
      <p:sp>
        <p:nvSpPr>
          <p:cNvPr id="8" name="TextBox 7">
            <a:extLst>
              <a:ext uri="{FF2B5EF4-FFF2-40B4-BE49-F238E27FC236}">
                <a16:creationId xmlns:a16="http://schemas.microsoft.com/office/drawing/2014/main" id="{85304FB4-B6F5-B09A-DA79-029E923DFB3D}"/>
              </a:ext>
            </a:extLst>
          </p:cNvPr>
          <p:cNvSpPr txBox="1"/>
          <p:nvPr userDrawn="1"/>
        </p:nvSpPr>
        <p:spPr>
          <a:xfrm>
            <a:off x="8771758" y="309226"/>
            <a:ext cx="2527304" cy="298450"/>
          </a:xfrm>
          <a:prstGeom prst="rect">
            <a:avLst/>
          </a:prstGeom>
          <a:noFill/>
        </p:spPr>
        <p:txBody>
          <a:bodyPr wrap="square" lIns="0" tIns="0" rIns="0" bIns="0" rtlCol="0" anchor="ctr" anchorCtr="0">
            <a:noAutofit/>
          </a:bodyPr>
          <a:lstStyle/>
          <a:p>
            <a:pPr marL="0" algn="r" defTabSz="457200" rtl="0" eaLnBrk="1" latinLnBrk="0" hangingPunct="1"/>
            <a:r>
              <a:rPr lang="en-US" sz="1000" kern="1200">
                <a:solidFill>
                  <a:schemeClr val="tx1"/>
                </a:solidFill>
                <a:latin typeface="Aptos" panose="020B0004020202020204" pitchFamily="34" charset="0"/>
                <a:ea typeface="Helvetica Neue" panose="02000503000000020004" pitchFamily="2" charset="0"/>
                <a:cs typeface="Helvetica Neue" panose="02000503000000020004" pitchFamily="2" charset="0"/>
              </a:rPr>
              <a:t>© 2024 Project Management Institute | PMI.ORG</a:t>
            </a:r>
          </a:p>
        </p:txBody>
      </p:sp>
    </p:spTree>
    <p:extLst>
      <p:ext uri="{BB962C8B-B14F-4D97-AF65-F5344CB8AC3E}">
        <p14:creationId xmlns:p14="http://schemas.microsoft.com/office/powerpoint/2010/main" val="1218911263"/>
      </p:ext>
    </p:extLst>
  </p:cSld>
  <p:clrMap bg1="lt1" tx1="dk1" bg2="lt2" tx2="dk2" accent1="accent1" accent2="accent2" accent3="accent3" accent4="accent4" accent5="accent5" accent6="accent6" hlink="hlink" folHlink="folHlink"/>
  <p:sldLayoutIdLst>
    <p:sldLayoutId id="2147483812" r:id="rId1"/>
    <p:sldLayoutId id="2147483829" r:id="rId2"/>
    <p:sldLayoutId id="2147483854" r:id="rId3"/>
    <p:sldLayoutId id="2147483850" r:id="rId4"/>
    <p:sldLayoutId id="2147483851" r:id="rId5"/>
    <p:sldLayoutId id="2147483853" r:id="rId6"/>
    <p:sldLayoutId id="2147483824" r:id="rId7"/>
    <p:sldLayoutId id="2147483830" r:id="rId8"/>
    <p:sldLayoutId id="2147483846" r:id="rId9"/>
    <p:sldLayoutId id="2147483847" r:id="rId10"/>
    <p:sldLayoutId id="2147483848" r:id="rId11"/>
    <p:sldLayoutId id="2147483849" r:id="rId12"/>
    <p:sldLayoutId id="2147483873" r:id="rId13"/>
    <p:sldLayoutId id="2147483874" r:id="rId14"/>
    <p:sldLayoutId id="2147483875" r:id="rId15"/>
    <p:sldLayoutId id="2147483876" r:id="rId16"/>
    <p:sldLayoutId id="2147483877" r:id="rId17"/>
  </p:sldLayoutIdLst>
  <p:hf sldNum="0" hdr="0" ftr="0" dt="0"/>
  <p:txStyles>
    <p:titleStyle>
      <a:lvl1pPr algn="l" defTabSz="914400" rtl="0" eaLnBrk="1" latinLnBrk="0" hangingPunct="1">
        <a:lnSpc>
          <a:spcPct val="90000"/>
        </a:lnSpc>
        <a:spcBef>
          <a:spcPct val="0"/>
        </a:spcBef>
        <a:buNone/>
        <a:defRPr sz="3200" b="1" kern="1200" cap="none" baseline="0">
          <a:solidFill>
            <a:schemeClr val="tx1"/>
          </a:solidFill>
          <a:latin typeface="Aptos" panose="020B0004020202020204" pitchFamily="34" charset="0"/>
          <a:ea typeface="Helvetica Neue" panose="02000503000000020004" pitchFamily="2" charset="0"/>
          <a:cs typeface="Helvetica Neue" panose="02000503000000020004" pitchFamily="2" charset="0"/>
        </a:defRPr>
      </a:lvl1pPr>
    </p:titleStyle>
    <p:bodyStyle>
      <a:lvl1pPr marL="0" indent="0" algn="l" defTabSz="914400" rtl="0" eaLnBrk="1" latinLnBrk="0" hangingPunct="1">
        <a:lnSpc>
          <a:spcPct val="100000"/>
        </a:lnSpc>
        <a:spcBef>
          <a:spcPts val="600"/>
        </a:spcBef>
        <a:buFont typeface="Arial" panose="020B0604020202020204" pitchFamily="34" charset="0"/>
        <a:buNone/>
        <a:defRPr sz="2400" kern="1200">
          <a:solidFill>
            <a:schemeClr val="tx1"/>
          </a:solidFill>
          <a:latin typeface="Aptos" panose="020B0004020202020204" pitchFamily="34" charset="0"/>
          <a:ea typeface="Helvetica Neue" panose="02000503000000020004" pitchFamily="2" charset="0"/>
          <a:cs typeface="Helvetica Neue" panose="02000503000000020004" pitchFamily="2" charset="0"/>
        </a:defRPr>
      </a:lvl1pPr>
      <a:lvl2pPr marL="182880" indent="-274320" algn="l" defTabSz="914400" rtl="0" eaLnBrk="1" latinLnBrk="0" hangingPunct="1">
        <a:lnSpc>
          <a:spcPct val="100000"/>
        </a:lnSpc>
        <a:spcBef>
          <a:spcPts val="600"/>
        </a:spcBef>
        <a:buClr>
          <a:schemeClr val="tx1"/>
        </a:buClr>
        <a:buFont typeface="Arial" panose="020B0604020202020204" pitchFamily="34" charset="0"/>
        <a:buChar char="•"/>
        <a:defRPr sz="2400" kern="1200">
          <a:solidFill>
            <a:schemeClr val="tx1"/>
          </a:solidFill>
          <a:latin typeface="Aptos" panose="020B0004020202020204" pitchFamily="34" charset="0"/>
          <a:ea typeface="Helvetica Neue" panose="02000503000000020004" pitchFamily="2" charset="0"/>
          <a:cs typeface="Helvetica Neue" panose="02000503000000020004" pitchFamily="2" charset="0"/>
        </a:defRPr>
      </a:lvl2pPr>
      <a:lvl3pPr marL="548640" indent="-27432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Aptos" panose="020B0004020202020204" pitchFamily="34" charset="0"/>
          <a:ea typeface="Helvetica Neue" panose="02000503000000020004" pitchFamily="2" charset="0"/>
          <a:cs typeface="Helvetica Neue" panose="02000503000000020004" pitchFamily="2" charset="0"/>
        </a:defRPr>
      </a:lvl3pPr>
      <a:lvl4pPr marL="822960" indent="-274320" algn="l" defTabSz="914400" rtl="0" eaLnBrk="1" latinLnBrk="0" hangingPunct="1">
        <a:lnSpc>
          <a:spcPct val="100000"/>
        </a:lnSpc>
        <a:spcBef>
          <a:spcPts val="600"/>
        </a:spcBef>
        <a:buFont typeface="Aptos Light" panose="020B0004020202020204" pitchFamily="34" charset="0"/>
        <a:buChar char="−"/>
        <a:defRPr sz="1800" kern="1200">
          <a:solidFill>
            <a:schemeClr val="tx1"/>
          </a:solidFill>
          <a:latin typeface="Aptos" panose="020B0004020202020204" pitchFamily="34" charset="0"/>
          <a:ea typeface="Helvetica Neue" panose="02000503000000020004" pitchFamily="2" charset="0"/>
          <a:cs typeface="Helvetica Neue" panose="02000503000000020004" pitchFamily="2" charset="0"/>
        </a:defRPr>
      </a:lvl4pPr>
      <a:lvl5pPr marL="1097280" indent="-274320" algn="l" defTabSz="914400" rtl="0" eaLnBrk="1" latinLnBrk="0" hangingPunct="1">
        <a:lnSpc>
          <a:spcPct val="100000"/>
        </a:lnSpc>
        <a:spcBef>
          <a:spcPts val="600"/>
        </a:spcBef>
        <a:buClr>
          <a:schemeClr val="tx1"/>
        </a:buClr>
        <a:buFont typeface="Aptos Light" panose="020B0004020202020204" pitchFamily="34" charset="0"/>
        <a:buChar char="−"/>
        <a:defRPr sz="1600" kern="1200">
          <a:solidFill>
            <a:schemeClr val="tx1"/>
          </a:solidFill>
          <a:latin typeface="Aptos" panose="020B0004020202020204" pitchFamily="34"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userDrawn="1">
          <p15:clr>
            <a:srgbClr val="F26B43"/>
          </p15:clr>
        </p15:guide>
        <p15:guide id="4" pos="7392"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25722"/>
            <a:ext cx="11277600" cy="443198"/>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299062" y="6134100"/>
            <a:ext cx="435742" cy="7239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1"/>
                </a:solidFill>
                <a:latin typeface="Aptos" panose="020B0004020202020204" pitchFamily="34" charset="0"/>
                <a:ea typeface="Helvetica Neue" panose="02000503000000020004" pitchFamily="2" charset="0"/>
                <a:cs typeface="Helvetica Neue" panose="02000503000000020004" pitchFamily="2" charset="0"/>
              </a:rPr>
              <a:pPr algn="r"/>
              <a:t>‹#›</a:t>
            </a:fld>
            <a:endParaRPr lang="en-US" sz="1350">
              <a:solidFill>
                <a:schemeClr val="tx1"/>
              </a:solidFill>
              <a:latin typeface="Aptos" panose="020B0004020202020204" pitchFamily="34" charset="0"/>
              <a:ea typeface="Helvetica Neue" panose="02000503000000020004" pitchFamily="2" charset="0"/>
              <a:cs typeface="Helvetica Neue" panose="02000503000000020004" pitchFamily="2" charset="0"/>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457200" y="1676401"/>
            <a:ext cx="11277598" cy="3987212"/>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8572500" y="6134100"/>
            <a:ext cx="2726562" cy="723900"/>
          </a:xfrm>
          <a:prstGeom prst="rect">
            <a:avLst/>
          </a:prstGeom>
          <a:noFill/>
        </p:spPr>
        <p:txBody>
          <a:bodyPr wrap="square" lIns="0" tIns="0" rIns="0" bIns="0" rtlCol="0" anchor="ctr" anchorCtr="0">
            <a:noAutofit/>
          </a:bodyPr>
          <a:lstStyle/>
          <a:p>
            <a:pPr marL="0" algn="r" defTabSz="457200" rtl="0" eaLnBrk="1" latinLnBrk="0" hangingPunct="1"/>
            <a:r>
              <a:rPr lang="en-US" sz="900" kern="1200" dirty="0">
                <a:solidFill>
                  <a:schemeClr val="tx1"/>
                </a:solidFill>
                <a:latin typeface="Aptos" panose="020B0004020202020204" pitchFamily="34" charset="0"/>
                <a:ea typeface="Helvetica Neue" panose="02000503000000020004" pitchFamily="2" charset="0"/>
                <a:cs typeface="Helvetica Neue" panose="02000503000000020004" pitchFamily="2" charset="0"/>
              </a:rPr>
              <a:t>© 2025 Project Management Institute   |   PMI.ORG</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457200" y="5763021"/>
            <a:ext cx="11277608" cy="365125"/>
          </a:xfrm>
          <a:prstGeom prst="rect">
            <a:avLst/>
          </a:prstGeom>
        </p:spPr>
        <p:txBody>
          <a:bodyPr vert="horz" lIns="0" tIns="0" rIns="0" bIns="0" rtlCol="0" anchor="b"/>
          <a:lstStyle>
            <a:lvl1pPr algn="l">
              <a:defRPr sz="1000">
                <a:solidFill>
                  <a:schemeClr val="tx1"/>
                </a:solidFill>
                <a:latin typeface="Aptos" panose="020B0004020202020204" pitchFamily="34" charset="0"/>
                <a:ea typeface="Helvetica Neue" panose="02000503000000020004" pitchFamily="2" charset="0"/>
                <a:cs typeface="Helvetica Neue" panose="02000503000000020004" pitchFamily="2" charset="0"/>
              </a:defRPr>
            </a:lvl1pPr>
          </a:lstStyle>
          <a:p>
            <a:endParaRPr lang="en-US"/>
          </a:p>
        </p:txBody>
      </p:sp>
      <p:cxnSp>
        <p:nvCxnSpPr>
          <p:cNvPr id="63" name="Straight Connector 62">
            <a:extLst>
              <a:ext uri="{FF2B5EF4-FFF2-40B4-BE49-F238E27FC236}">
                <a16:creationId xmlns:a16="http://schemas.microsoft.com/office/drawing/2014/main" id="{E625F117-0DEC-B65C-3767-D0D212C7DA11}"/>
              </a:ext>
            </a:extLst>
          </p:cNvPr>
          <p:cNvCxnSpPr>
            <a:cxnSpLocks/>
          </p:cNvCxnSpPr>
          <p:nvPr userDrawn="1"/>
        </p:nvCxnSpPr>
        <p:spPr>
          <a:xfrm>
            <a:off x="457200" y="1464338"/>
            <a:ext cx="1127760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5" name="Picture 4" descr="A logo of a puzzle&#10;&#10;AI-generated content may be incorrect.">
            <a:extLst>
              <a:ext uri="{FF2B5EF4-FFF2-40B4-BE49-F238E27FC236}">
                <a16:creationId xmlns:a16="http://schemas.microsoft.com/office/drawing/2014/main" id="{94BEC19A-3333-6AE2-5AF1-463EAE3A2A6D}"/>
              </a:ext>
            </a:extLst>
          </p:cNvPr>
          <p:cNvPicPr>
            <a:picLocks noChangeAspect="1"/>
          </p:cNvPicPr>
          <p:nvPr userDrawn="1"/>
        </p:nvPicPr>
        <p:blipFill>
          <a:blip r:embed="rId20"/>
          <a:stretch>
            <a:fillRect/>
          </a:stretch>
        </p:blipFill>
        <p:spPr>
          <a:xfrm>
            <a:off x="740598" y="6162904"/>
            <a:ext cx="695095" cy="695095"/>
          </a:xfrm>
          <a:prstGeom prst="rect">
            <a:avLst/>
          </a:prstGeom>
        </p:spPr>
      </p:pic>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825" r:id="rId1"/>
    <p:sldLayoutId id="2147483831" r:id="rId2"/>
    <p:sldLayoutId id="2147483866" r:id="rId3"/>
    <p:sldLayoutId id="2147483867" r:id="rId4"/>
    <p:sldLayoutId id="2147483832" r:id="rId5"/>
    <p:sldLayoutId id="2147483872" r:id="rId6"/>
    <p:sldLayoutId id="2147483868" r:id="rId7"/>
    <p:sldLayoutId id="2147483869" r:id="rId8"/>
    <p:sldLayoutId id="2147483870" r:id="rId9"/>
    <p:sldLayoutId id="2147483871" r:id="rId10"/>
    <p:sldLayoutId id="2147483859" r:id="rId11"/>
    <p:sldLayoutId id="2147483855" r:id="rId12"/>
    <p:sldLayoutId id="2147483861" r:id="rId13"/>
    <p:sldLayoutId id="2147483862" r:id="rId14"/>
    <p:sldLayoutId id="2147483863" r:id="rId15"/>
    <p:sldLayoutId id="2147483865" r:id="rId16"/>
    <p:sldLayoutId id="2147483864" r:id="rId17"/>
    <p:sldLayoutId id="2147483827" r:id="rId18"/>
  </p:sldLayoutIdLst>
  <p:hf sldNum="0" hdr="0" ftr="0" dt="0"/>
  <p:txStyles>
    <p:titleStyle>
      <a:lvl1pPr algn="l" defTabSz="914400" rtl="0" eaLnBrk="1" latinLnBrk="0" hangingPunct="1">
        <a:lnSpc>
          <a:spcPct val="90000"/>
        </a:lnSpc>
        <a:spcBef>
          <a:spcPct val="0"/>
        </a:spcBef>
        <a:buNone/>
        <a:defRPr sz="3200" b="1" kern="1200" cap="none" baseline="0">
          <a:solidFill>
            <a:schemeClr val="tx1"/>
          </a:solidFill>
          <a:latin typeface="Aptos" panose="020B0004020202020204" pitchFamily="34" charset="0"/>
          <a:ea typeface="Helvetica Neue" panose="02000503000000020004" pitchFamily="2" charset="0"/>
          <a:cs typeface="Helvetica Neue" panose="02000503000000020004" pitchFamily="2" charset="0"/>
        </a:defRPr>
      </a:lvl1pPr>
    </p:titleStyle>
    <p:bodyStyle>
      <a:lvl1pPr marL="0" indent="0" algn="l" defTabSz="914400" rtl="0" eaLnBrk="1" latinLnBrk="0" hangingPunct="1">
        <a:lnSpc>
          <a:spcPct val="100000"/>
        </a:lnSpc>
        <a:spcBef>
          <a:spcPts val="600"/>
        </a:spcBef>
        <a:buFont typeface="Arial" panose="020B0604020202020204" pitchFamily="34" charset="0"/>
        <a:buNone/>
        <a:defRPr sz="2400" kern="1200">
          <a:solidFill>
            <a:schemeClr val="tx1"/>
          </a:solidFill>
          <a:latin typeface="Aptos" panose="020B0004020202020204" pitchFamily="34" charset="0"/>
          <a:ea typeface="Helvetica Neue" panose="02000503000000020004" pitchFamily="2" charset="0"/>
          <a:cs typeface="Helvetica Neue" panose="02000503000000020004" pitchFamily="2" charset="0"/>
        </a:defRPr>
      </a:lvl1pPr>
      <a:lvl2pPr marL="182880" indent="-274320" algn="l" defTabSz="914400" rtl="0" eaLnBrk="1" latinLnBrk="0" hangingPunct="1">
        <a:lnSpc>
          <a:spcPct val="100000"/>
        </a:lnSpc>
        <a:spcBef>
          <a:spcPts val="600"/>
        </a:spcBef>
        <a:buClr>
          <a:schemeClr val="tx1"/>
        </a:buClr>
        <a:buFont typeface="Arial" panose="020B0604020202020204" pitchFamily="34" charset="0"/>
        <a:buChar char="•"/>
        <a:defRPr sz="2400" kern="1200">
          <a:solidFill>
            <a:schemeClr val="tx1"/>
          </a:solidFill>
          <a:latin typeface="Aptos" panose="020B0004020202020204" pitchFamily="34" charset="0"/>
          <a:ea typeface="Helvetica Neue" panose="02000503000000020004" pitchFamily="2" charset="0"/>
          <a:cs typeface="Helvetica Neue" panose="02000503000000020004" pitchFamily="2" charset="0"/>
        </a:defRPr>
      </a:lvl2pPr>
      <a:lvl3pPr marL="548640" indent="-27432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Aptos" panose="020B0004020202020204" pitchFamily="34" charset="0"/>
          <a:ea typeface="Helvetica Neue" panose="02000503000000020004" pitchFamily="2" charset="0"/>
          <a:cs typeface="Helvetica Neue" panose="02000503000000020004" pitchFamily="2" charset="0"/>
        </a:defRPr>
      </a:lvl3pPr>
      <a:lvl4pPr marL="822960" indent="-274320" algn="l" defTabSz="914400" rtl="0" eaLnBrk="1" latinLnBrk="0" hangingPunct="1">
        <a:lnSpc>
          <a:spcPct val="100000"/>
        </a:lnSpc>
        <a:spcBef>
          <a:spcPts val="600"/>
        </a:spcBef>
        <a:buFont typeface="Aptos Light" panose="020B0004020202020204" pitchFamily="34" charset="0"/>
        <a:buChar char="−"/>
        <a:defRPr sz="1800" kern="1200">
          <a:solidFill>
            <a:schemeClr val="tx1"/>
          </a:solidFill>
          <a:latin typeface="Aptos" panose="020B0004020202020204" pitchFamily="34" charset="0"/>
          <a:ea typeface="Helvetica Neue" panose="02000503000000020004" pitchFamily="2" charset="0"/>
          <a:cs typeface="Helvetica Neue" panose="02000503000000020004" pitchFamily="2" charset="0"/>
        </a:defRPr>
      </a:lvl4pPr>
      <a:lvl5pPr marL="1097280" indent="-274320" algn="l" defTabSz="914400" rtl="0" eaLnBrk="1" latinLnBrk="0" hangingPunct="1">
        <a:lnSpc>
          <a:spcPct val="100000"/>
        </a:lnSpc>
        <a:spcBef>
          <a:spcPts val="600"/>
        </a:spcBef>
        <a:buClr>
          <a:schemeClr val="tx1"/>
        </a:buClr>
        <a:buFont typeface="Aptos Light" panose="020B0004020202020204" pitchFamily="34" charset="0"/>
        <a:buChar char="−"/>
        <a:defRPr sz="1600" kern="1200">
          <a:solidFill>
            <a:schemeClr val="tx1"/>
          </a:solidFill>
          <a:latin typeface="Aptos" panose="020B0004020202020204" pitchFamily="34"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userDrawn="1">
          <p15:clr>
            <a:srgbClr val="F26B43"/>
          </p15:clr>
        </p15:guide>
        <p15:guide id="4" pos="7392" userDrawn="1">
          <p15:clr>
            <a:srgbClr val="F26B43"/>
          </p15:clr>
        </p15:guide>
        <p15:guide id="6" orient="horz" pos="3864" userDrawn="1">
          <p15:clr>
            <a:srgbClr val="F26B43"/>
          </p15:clr>
        </p15:guide>
        <p15:guide id="7" orient="horz" pos="264" userDrawn="1">
          <p15:clr>
            <a:srgbClr val="F26B43"/>
          </p15:clr>
        </p15:guide>
        <p15:guide id="8" orient="horz" pos="105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8.jpeg" /><Relationship Id="rId1" Type="http://schemas.openxmlformats.org/officeDocument/2006/relationships/slideLayout" Target="../slideLayouts/slideLayout4.xml" /></Relationships>
</file>

<file path=ppt/slides/_rels/slide10.xml.rels><?xml version="1.0" encoding="UTF-8" standalone="yes"?>
<Relationships xmlns="http://schemas.openxmlformats.org/package/2006/relationships"><Relationship Id="rId3" Type="http://schemas.openxmlformats.org/officeDocument/2006/relationships/image" Target="../media/image44.jpeg" /><Relationship Id="rId2" Type="http://schemas.openxmlformats.org/officeDocument/2006/relationships/image" Target="../media/image43.jpeg" /><Relationship Id="rId1" Type="http://schemas.openxmlformats.org/officeDocument/2006/relationships/slideLayout" Target="../slideLayouts/slideLayout14.xml" /><Relationship Id="rId4" Type="http://schemas.openxmlformats.org/officeDocument/2006/relationships/image" Target="../media/image18.jpeg" /></Relationships>
</file>

<file path=ppt/slides/_rels/slide11.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45.jpg" /><Relationship Id="rId1" Type="http://schemas.openxmlformats.org/officeDocument/2006/relationships/slideLayout" Target="../slideLayouts/slideLayout13.xml" /></Relationships>
</file>

<file path=ppt/slides/_rels/slide12.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46.jpg" /><Relationship Id="rId1" Type="http://schemas.openxmlformats.org/officeDocument/2006/relationships/slideLayout" Target="../slideLayouts/slideLayout13.xml" /></Relationships>
</file>

<file path=ppt/slides/_rels/slide13.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47.jpg" /><Relationship Id="rId1" Type="http://schemas.openxmlformats.org/officeDocument/2006/relationships/slideLayout" Target="../slideLayouts/slideLayout13.xml" /></Relationships>
</file>

<file path=ppt/slides/_rels/slide14.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48.png" /><Relationship Id="rId1" Type="http://schemas.openxmlformats.org/officeDocument/2006/relationships/slideLayout" Target="../slideLayouts/slideLayout14.xml" /></Relationships>
</file>

<file path=ppt/slides/_rels/slide15.xml.rels><?xml version="1.0" encoding="UTF-8" standalone="yes"?>
<Relationships xmlns="http://schemas.openxmlformats.org/package/2006/relationships"><Relationship Id="rId2" Type="http://schemas.openxmlformats.org/officeDocument/2006/relationships/image" Target="../media/image49.png" /><Relationship Id="rId1" Type="http://schemas.openxmlformats.org/officeDocument/2006/relationships/slideLayout" Target="../slideLayouts/slideLayout13.xml" /></Relationships>
</file>

<file path=ppt/slides/_rels/slide16.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50.jpg" /><Relationship Id="rId1" Type="http://schemas.openxmlformats.org/officeDocument/2006/relationships/slideLayout" Target="../slideLayouts/slideLayout13.xml" /></Relationships>
</file>

<file path=ppt/slides/_rels/slide17.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51.png" /><Relationship Id="rId1" Type="http://schemas.openxmlformats.org/officeDocument/2006/relationships/slideLayout" Target="../slideLayouts/slideLayout13.xml" /></Relationships>
</file>

<file path=ppt/slides/_rels/slide18.xml.rels><?xml version="1.0" encoding="UTF-8" standalone="yes"?>
<Relationships xmlns="http://schemas.openxmlformats.org/package/2006/relationships"><Relationship Id="rId8" Type="http://schemas.microsoft.com/office/2007/relationships/diagramDrawing" Target="../diagrams/drawing5.xml" /><Relationship Id="rId3" Type="http://schemas.openxmlformats.org/officeDocument/2006/relationships/image" Target="../media/image52.png" /><Relationship Id="rId7" Type="http://schemas.openxmlformats.org/officeDocument/2006/relationships/diagramColors" Target="../diagrams/colors5.xml" /><Relationship Id="rId2" Type="http://schemas.openxmlformats.org/officeDocument/2006/relationships/notesSlide" Target="../notesSlides/notesSlide4.xml" /><Relationship Id="rId1" Type="http://schemas.openxmlformats.org/officeDocument/2006/relationships/slideLayout" Target="../slideLayouts/slideLayout14.xml" /><Relationship Id="rId6" Type="http://schemas.openxmlformats.org/officeDocument/2006/relationships/diagramQuickStyle" Target="../diagrams/quickStyle5.xml" /><Relationship Id="rId5" Type="http://schemas.openxmlformats.org/officeDocument/2006/relationships/diagramLayout" Target="../diagrams/layout5.xml" /><Relationship Id="rId4" Type="http://schemas.openxmlformats.org/officeDocument/2006/relationships/diagramData" Target="../diagrams/data5.xml" /><Relationship Id="rId9" Type="http://schemas.openxmlformats.org/officeDocument/2006/relationships/image" Target="../media/image18.jpeg" /></Relationships>
</file>

<file path=ppt/slides/_rels/slide19.xml.rels><?xml version="1.0" encoding="UTF-8" standalone="yes"?>
<Relationships xmlns="http://schemas.openxmlformats.org/package/2006/relationships"><Relationship Id="rId3" Type="http://schemas.openxmlformats.org/officeDocument/2006/relationships/image" Target="../media/image65.png" /><Relationship Id="rId2" Type="http://schemas.openxmlformats.org/officeDocument/2006/relationships/notesSlide" Target="../notesSlides/notesSlide5.xml" /><Relationship Id="rId1" Type="http://schemas.openxmlformats.org/officeDocument/2006/relationships/slideLayout" Target="../slideLayouts/slideLayout14.xml" /><Relationship Id="rId4" Type="http://schemas.openxmlformats.org/officeDocument/2006/relationships/image" Target="../media/image18.jpeg" /></Relationships>
</file>

<file path=ppt/slides/_rels/slide2.xml.rels><?xml version="1.0" encoding="UTF-8" standalone="yes"?>
<Relationships xmlns="http://schemas.openxmlformats.org/package/2006/relationships"><Relationship Id="rId8" Type="http://schemas.openxmlformats.org/officeDocument/2006/relationships/image" Target="../media/image18.jpeg" /><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notesSlide" Target="../notesSlides/notesSlide1.xml" /><Relationship Id="rId1" Type="http://schemas.openxmlformats.org/officeDocument/2006/relationships/slideLayout" Target="../slideLayouts/slideLayout17.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 /><Relationship Id="rId7" Type="http://schemas.microsoft.com/office/2007/relationships/diagramDrawing" Target="../diagrams/drawing6.xml" /><Relationship Id="rId2" Type="http://schemas.openxmlformats.org/officeDocument/2006/relationships/image" Target="../media/image66.png" /><Relationship Id="rId1" Type="http://schemas.openxmlformats.org/officeDocument/2006/relationships/slideLayout" Target="../slideLayouts/slideLayout14.xml" /><Relationship Id="rId6" Type="http://schemas.openxmlformats.org/officeDocument/2006/relationships/diagramColors" Target="../diagrams/colors6.xml" /><Relationship Id="rId5" Type="http://schemas.openxmlformats.org/officeDocument/2006/relationships/diagramQuickStyle" Target="../diagrams/quickStyle6.xml" /><Relationship Id="rId4" Type="http://schemas.openxmlformats.org/officeDocument/2006/relationships/diagramLayout" Target="../diagrams/layout6.xml" /></Relationships>
</file>

<file path=ppt/slides/_rels/slide21.xml.rels><?xml version="1.0" encoding="UTF-8" standalone="yes"?>
<Relationships xmlns="http://schemas.openxmlformats.org/package/2006/relationships"><Relationship Id="rId3" Type="http://schemas.openxmlformats.org/officeDocument/2006/relationships/image" Target="../media/image68.png" /><Relationship Id="rId2" Type="http://schemas.openxmlformats.org/officeDocument/2006/relationships/image" Target="../media/image67.png" /><Relationship Id="rId1" Type="http://schemas.openxmlformats.org/officeDocument/2006/relationships/slideLayout" Target="../slideLayouts/slideLayout13.xml" /><Relationship Id="rId4" Type="http://schemas.openxmlformats.org/officeDocument/2006/relationships/image" Target="../media/image18.jpeg" /></Relationships>
</file>

<file path=ppt/slides/_rels/slide22.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69.jpg" /><Relationship Id="rId1" Type="http://schemas.openxmlformats.org/officeDocument/2006/relationships/slideLayout" Target="../slideLayouts/slideLayout16.xml" /></Relationships>
</file>

<file path=ppt/slides/_rels/slide23.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70.png" /><Relationship Id="rId1" Type="http://schemas.openxmlformats.org/officeDocument/2006/relationships/slideLayout" Target="../slideLayouts/slideLayout13.xml" /></Relationships>
</file>

<file path=ppt/slides/_rels/slide24.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71.png" /><Relationship Id="rId1" Type="http://schemas.openxmlformats.org/officeDocument/2006/relationships/slideLayout" Target="../slideLayouts/slideLayout13.xml" /></Relationships>
</file>

<file path=ppt/slides/_rels/slide25.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72.jpg" /><Relationship Id="rId1" Type="http://schemas.openxmlformats.org/officeDocument/2006/relationships/slideLayout" Target="../slideLayouts/slideLayout13.xml" /></Relationships>
</file>

<file path=ppt/slides/_rels/slide26.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73.jpg" /><Relationship Id="rId1" Type="http://schemas.openxmlformats.org/officeDocument/2006/relationships/slideLayout" Target="../slideLayouts/slideLayout13.xml" /></Relationships>
</file>

<file path=ppt/slides/_rels/slide27.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74.png" /><Relationship Id="rId1" Type="http://schemas.openxmlformats.org/officeDocument/2006/relationships/slideLayout" Target="../slideLayouts/slideLayout13.xml" /></Relationships>
</file>

<file path=ppt/slides/_rels/slide28.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75.png" /><Relationship Id="rId1" Type="http://schemas.openxmlformats.org/officeDocument/2006/relationships/slideLayout" Target="../slideLayouts/slideLayout13.xml" /></Relationships>
</file>

<file path=ppt/slides/_rels/slide29.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76.png" /><Relationship Id="rId1" Type="http://schemas.openxmlformats.org/officeDocument/2006/relationships/slideLayout" Target="../slideLayouts/slideLayout13.xml" /></Relationships>
</file>

<file path=ppt/slides/_rels/slide3.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22.jpeg" /><Relationship Id="rId1" Type="http://schemas.openxmlformats.org/officeDocument/2006/relationships/slideLayout" Target="../slideLayouts/slideLayout14.xml" /></Relationships>
</file>

<file path=ppt/slides/_rels/slide30.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77.png" /><Relationship Id="rId1" Type="http://schemas.openxmlformats.org/officeDocument/2006/relationships/slideLayout" Target="../slideLayouts/slideLayout13.xml" /></Relationships>
</file>

<file path=ppt/slides/_rels/slide31.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78.png" /><Relationship Id="rId1" Type="http://schemas.openxmlformats.org/officeDocument/2006/relationships/slideLayout" Target="../slideLayouts/slideLayout14.xml" /></Relationships>
</file>

<file path=ppt/slides/_rels/slide32.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79.png" /><Relationship Id="rId1" Type="http://schemas.openxmlformats.org/officeDocument/2006/relationships/slideLayout" Target="../slideLayouts/slideLayout13.xml" /></Relationships>
</file>

<file path=ppt/slides/_rels/slide33.xml.rels><?xml version="1.0" encoding="UTF-8" standalone="yes"?>
<Relationships xmlns="http://schemas.openxmlformats.org/package/2006/relationships"><Relationship Id="rId3" Type="http://schemas.openxmlformats.org/officeDocument/2006/relationships/image" Target="../media/image81.jpg" /><Relationship Id="rId2" Type="http://schemas.openxmlformats.org/officeDocument/2006/relationships/image" Target="../media/image80.jpg" /><Relationship Id="rId1" Type="http://schemas.openxmlformats.org/officeDocument/2006/relationships/slideLayout" Target="../slideLayouts/slideLayout14.xml" /><Relationship Id="rId4" Type="http://schemas.openxmlformats.org/officeDocument/2006/relationships/image" Target="../media/image18.jpeg" /></Relationships>
</file>

<file path=ppt/slides/_rels/slide34.xml.rels><?xml version="1.0" encoding="UTF-8" standalone="yes"?>
<Relationships xmlns="http://schemas.openxmlformats.org/package/2006/relationships"><Relationship Id="rId2" Type="http://schemas.openxmlformats.org/officeDocument/2006/relationships/image" Target="../media/image82.png" /><Relationship Id="rId1" Type="http://schemas.openxmlformats.org/officeDocument/2006/relationships/slideLayout" Target="../slideLayouts/slideLayout10.xml" /></Relationships>
</file>

<file path=ppt/slides/_rels/slide35.xml.rels><?xml version="1.0" encoding="UTF-8" standalone="yes"?>
<Relationships xmlns="http://schemas.openxmlformats.org/package/2006/relationships"><Relationship Id="rId3" Type="http://schemas.openxmlformats.org/officeDocument/2006/relationships/image" Target="../media/image84.jpeg" /><Relationship Id="rId2" Type="http://schemas.openxmlformats.org/officeDocument/2006/relationships/image" Target="../media/image83.jpg" /><Relationship Id="rId1" Type="http://schemas.openxmlformats.org/officeDocument/2006/relationships/slideLayout" Target="../slideLayouts/slideLayout14.xml" /><Relationship Id="rId4" Type="http://schemas.openxmlformats.org/officeDocument/2006/relationships/image" Target="../media/image18.jpeg" /></Relationships>
</file>

<file path=ppt/slides/_rels/slide36.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85.jpeg" /><Relationship Id="rId1" Type="http://schemas.openxmlformats.org/officeDocument/2006/relationships/slideLayout" Target="../slideLayouts/slideLayout13.xml" /></Relationships>
</file>

<file path=ppt/slides/_rels/slide37.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notesSlide" Target="../notesSlides/notesSlide6.xml" /><Relationship Id="rId1" Type="http://schemas.openxmlformats.org/officeDocument/2006/relationships/slideLayout" Target="../slideLayouts/slideLayout13.xml" /></Relationships>
</file>

<file path=ppt/slides/_rels/slide38.xml.rels><?xml version="1.0" encoding="UTF-8" standalone="yes"?>
<Relationships xmlns="http://schemas.openxmlformats.org/package/2006/relationships"><Relationship Id="rId8" Type="http://schemas.openxmlformats.org/officeDocument/2006/relationships/image" Target="../media/image18.jpeg" /><Relationship Id="rId3" Type="http://schemas.openxmlformats.org/officeDocument/2006/relationships/diagramData" Target="../diagrams/data7.xml" /><Relationship Id="rId7" Type="http://schemas.microsoft.com/office/2007/relationships/diagramDrawing" Target="../diagrams/drawing7.xml" /><Relationship Id="rId2" Type="http://schemas.openxmlformats.org/officeDocument/2006/relationships/image" Target="../media/image86.jpeg" /><Relationship Id="rId1" Type="http://schemas.openxmlformats.org/officeDocument/2006/relationships/slideLayout" Target="../slideLayouts/slideLayout13.xml" /><Relationship Id="rId6" Type="http://schemas.openxmlformats.org/officeDocument/2006/relationships/diagramColors" Target="../diagrams/colors7.xml" /><Relationship Id="rId5" Type="http://schemas.openxmlformats.org/officeDocument/2006/relationships/diagramQuickStyle" Target="../diagrams/quickStyle7.xml" /><Relationship Id="rId4" Type="http://schemas.openxmlformats.org/officeDocument/2006/relationships/diagramLayout" Target="../diagrams/layout7.xml" /></Relationships>
</file>

<file path=ppt/slides/_rels/slide39.xml.rels><?xml version="1.0" encoding="UTF-8" standalone="yes"?>
<Relationships xmlns="http://schemas.openxmlformats.org/package/2006/relationships"><Relationship Id="rId8" Type="http://schemas.openxmlformats.org/officeDocument/2006/relationships/image" Target="../media/image18.jpeg" /><Relationship Id="rId3" Type="http://schemas.openxmlformats.org/officeDocument/2006/relationships/diagramData" Target="../diagrams/data8.xml" /><Relationship Id="rId7" Type="http://schemas.microsoft.com/office/2007/relationships/diagramDrawing" Target="../diagrams/drawing8.xml" /><Relationship Id="rId2" Type="http://schemas.openxmlformats.org/officeDocument/2006/relationships/image" Target="../media/image24.png" /><Relationship Id="rId1" Type="http://schemas.openxmlformats.org/officeDocument/2006/relationships/slideLayout" Target="../slideLayouts/slideLayout13.xml" /><Relationship Id="rId6" Type="http://schemas.openxmlformats.org/officeDocument/2006/relationships/diagramColors" Target="../diagrams/colors8.xml" /><Relationship Id="rId5" Type="http://schemas.openxmlformats.org/officeDocument/2006/relationships/diagramQuickStyle" Target="../diagrams/quickStyle8.xml" /><Relationship Id="rId4" Type="http://schemas.openxmlformats.org/officeDocument/2006/relationships/diagramLayout" Target="../diagrams/layout8.xml" /></Relationships>
</file>

<file path=ppt/slides/_rels/slide4.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notesSlide" Target="../notesSlides/notesSlide2.xml" /><Relationship Id="rId1" Type="http://schemas.openxmlformats.org/officeDocument/2006/relationships/slideLayout" Target="../slideLayouts/slideLayout13.xml" /><Relationship Id="rId4" Type="http://schemas.openxmlformats.org/officeDocument/2006/relationships/image" Target="../media/image18.jpeg" /></Relationships>
</file>

<file path=ppt/slides/_rels/slide40.xml.rels><?xml version="1.0" encoding="UTF-8" standalone="yes"?>
<Relationships xmlns="http://schemas.openxmlformats.org/package/2006/relationships"><Relationship Id="rId8" Type="http://schemas.openxmlformats.org/officeDocument/2006/relationships/image" Target="../media/image18.jpeg" /><Relationship Id="rId3" Type="http://schemas.openxmlformats.org/officeDocument/2006/relationships/diagramData" Target="../diagrams/data9.xml" /><Relationship Id="rId7" Type="http://schemas.microsoft.com/office/2007/relationships/diagramDrawing" Target="../diagrams/drawing9.xml" /><Relationship Id="rId2" Type="http://schemas.openxmlformats.org/officeDocument/2006/relationships/image" Target="../media/image24.png" /><Relationship Id="rId1" Type="http://schemas.openxmlformats.org/officeDocument/2006/relationships/slideLayout" Target="../slideLayouts/slideLayout13.xml" /><Relationship Id="rId6" Type="http://schemas.openxmlformats.org/officeDocument/2006/relationships/diagramColors" Target="../diagrams/colors9.xml" /><Relationship Id="rId5" Type="http://schemas.openxmlformats.org/officeDocument/2006/relationships/diagramQuickStyle" Target="../diagrams/quickStyle9.xml" /><Relationship Id="rId4" Type="http://schemas.openxmlformats.org/officeDocument/2006/relationships/diagramLayout" Target="../diagrams/layout9.xml" /></Relationships>
</file>

<file path=ppt/slides/_rels/slide41.xml.rels><?xml version="1.0" encoding="UTF-8" standalone="yes"?>
<Relationships xmlns="http://schemas.openxmlformats.org/package/2006/relationships"><Relationship Id="rId8" Type="http://schemas.microsoft.com/office/2007/relationships/diagramDrawing" Target="../diagrams/drawing10.xml" /><Relationship Id="rId3" Type="http://schemas.openxmlformats.org/officeDocument/2006/relationships/image" Target="../media/image24.png" /><Relationship Id="rId7" Type="http://schemas.openxmlformats.org/officeDocument/2006/relationships/diagramColors" Target="../diagrams/colors10.xml" /><Relationship Id="rId2" Type="http://schemas.openxmlformats.org/officeDocument/2006/relationships/notesSlide" Target="../notesSlides/notesSlide7.xml" /><Relationship Id="rId1" Type="http://schemas.openxmlformats.org/officeDocument/2006/relationships/slideLayout" Target="../slideLayouts/slideLayout13.xml" /><Relationship Id="rId6" Type="http://schemas.openxmlformats.org/officeDocument/2006/relationships/diagramQuickStyle" Target="../diagrams/quickStyle10.xml" /><Relationship Id="rId5" Type="http://schemas.openxmlformats.org/officeDocument/2006/relationships/diagramLayout" Target="../diagrams/layout10.xml" /><Relationship Id="rId4" Type="http://schemas.openxmlformats.org/officeDocument/2006/relationships/diagramData" Target="../diagrams/data10.xml" /></Relationships>
</file>

<file path=ppt/slides/_rels/slide42.xml.rels><?xml version="1.0" encoding="UTF-8" standalone="yes"?>
<Relationships xmlns="http://schemas.openxmlformats.org/package/2006/relationships"><Relationship Id="rId8" Type="http://schemas.microsoft.com/office/2007/relationships/diagramDrawing" Target="../diagrams/drawing11.xml" /><Relationship Id="rId3" Type="http://schemas.openxmlformats.org/officeDocument/2006/relationships/image" Target="../media/image24.png" /><Relationship Id="rId7" Type="http://schemas.openxmlformats.org/officeDocument/2006/relationships/diagramColors" Target="../diagrams/colors11.xml" /><Relationship Id="rId2" Type="http://schemas.openxmlformats.org/officeDocument/2006/relationships/notesSlide" Target="../notesSlides/notesSlide8.xml" /><Relationship Id="rId1" Type="http://schemas.openxmlformats.org/officeDocument/2006/relationships/slideLayout" Target="../slideLayouts/slideLayout13.xml" /><Relationship Id="rId6" Type="http://schemas.openxmlformats.org/officeDocument/2006/relationships/diagramQuickStyle" Target="../diagrams/quickStyle11.xml" /><Relationship Id="rId5" Type="http://schemas.openxmlformats.org/officeDocument/2006/relationships/diagramLayout" Target="../diagrams/layout11.xml" /><Relationship Id="rId4" Type="http://schemas.openxmlformats.org/officeDocument/2006/relationships/diagramData" Target="../diagrams/data11.xml" /><Relationship Id="rId9" Type="http://schemas.openxmlformats.org/officeDocument/2006/relationships/image" Target="../media/image18.jpeg" /></Relationships>
</file>

<file path=ppt/slides/_rels/slide43.xml.rels><?xml version="1.0" encoding="UTF-8" standalone="yes"?>
<Relationships xmlns="http://schemas.openxmlformats.org/package/2006/relationships"><Relationship Id="rId8" Type="http://schemas.openxmlformats.org/officeDocument/2006/relationships/image" Target="../media/image18.jpeg" /><Relationship Id="rId3" Type="http://schemas.openxmlformats.org/officeDocument/2006/relationships/diagramData" Target="../diagrams/data12.xml" /><Relationship Id="rId7" Type="http://schemas.microsoft.com/office/2007/relationships/diagramDrawing" Target="../diagrams/drawing12.xml" /><Relationship Id="rId2" Type="http://schemas.openxmlformats.org/officeDocument/2006/relationships/image" Target="../media/image24.png" /><Relationship Id="rId1" Type="http://schemas.openxmlformats.org/officeDocument/2006/relationships/slideLayout" Target="../slideLayouts/slideLayout13.xml" /><Relationship Id="rId6" Type="http://schemas.openxmlformats.org/officeDocument/2006/relationships/diagramColors" Target="../diagrams/colors12.xml" /><Relationship Id="rId5" Type="http://schemas.openxmlformats.org/officeDocument/2006/relationships/diagramQuickStyle" Target="../diagrams/quickStyle12.xml" /><Relationship Id="rId4" Type="http://schemas.openxmlformats.org/officeDocument/2006/relationships/diagramLayout" Target="../diagrams/layout12.xml" /></Relationships>
</file>

<file path=ppt/slides/_rels/slide44.xml.rels><?xml version="1.0" encoding="UTF-8" standalone="yes"?>
<Relationships xmlns="http://schemas.openxmlformats.org/package/2006/relationships"><Relationship Id="rId8" Type="http://schemas.openxmlformats.org/officeDocument/2006/relationships/image" Target="../media/image18.jpeg" /><Relationship Id="rId3" Type="http://schemas.openxmlformats.org/officeDocument/2006/relationships/diagramData" Target="../diagrams/data13.xml" /><Relationship Id="rId7" Type="http://schemas.microsoft.com/office/2007/relationships/diagramDrawing" Target="../diagrams/drawing13.xml" /><Relationship Id="rId2" Type="http://schemas.openxmlformats.org/officeDocument/2006/relationships/image" Target="../media/image24.png" /><Relationship Id="rId1" Type="http://schemas.openxmlformats.org/officeDocument/2006/relationships/slideLayout" Target="../slideLayouts/slideLayout13.xml" /><Relationship Id="rId6" Type="http://schemas.openxmlformats.org/officeDocument/2006/relationships/diagramColors" Target="../diagrams/colors13.xml" /><Relationship Id="rId5" Type="http://schemas.openxmlformats.org/officeDocument/2006/relationships/diagramQuickStyle" Target="../diagrams/quickStyle13.xml" /><Relationship Id="rId4" Type="http://schemas.openxmlformats.org/officeDocument/2006/relationships/diagramLayout" Target="../diagrams/layout13.xml" /></Relationships>
</file>

<file path=ppt/slides/_rels/slide45.xml.rels><?xml version="1.0" encoding="UTF-8" standalone="yes"?>
<Relationships xmlns="http://schemas.openxmlformats.org/package/2006/relationships"><Relationship Id="rId8" Type="http://schemas.openxmlformats.org/officeDocument/2006/relationships/image" Target="../media/image18.jpeg" /><Relationship Id="rId3" Type="http://schemas.openxmlformats.org/officeDocument/2006/relationships/diagramData" Target="../diagrams/data14.xml" /><Relationship Id="rId7" Type="http://schemas.microsoft.com/office/2007/relationships/diagramDrawing" Target="../diagrams/drawing14.xml" /><Relationship Id="rId2" Type="http://schemas.openxmlformats.org/officeDocument/2006/relationships/image" Target="../media/image24.png" /><Relationship Id="rId1" Type="http://schemas.openxmlformats.org/officeDocument/2006/relationships/slideLayout" Target="../slideLayouts/slideLayout13.xml" /><Relationship Id="rId6" Type="http://schemas.openxmlformats.org/officeDocument/2006/relationships/diagramColors" Target="../diagrams/colors14.xml" /><Relationship Id="rId5" Type="http://schemas.openxmlformats.org/officeDocument/2006/relationships/diagramQuickStyle" Target="../diagrams/quickStyle14.xml" /><Relationship Id="rId4" Type="http://schemas.openxmlformats.org/officeDocument/2006/relationships/diagramLayout" Target="../diagrams/layout14.xml" /></Relationships>
</file>

<file path=ppt/slides/_rels/slide46.xml.rels><?xml version="1.0" encoding="UTF-8" standalone="yes"?>
<Relationships xmlns="http://schemas.openxmlformats.org/package/2006/relationships"><Relationship Id="rId8" Type="http://schemas.openxmlformats.org/officeDocument/2006/relationships/image" Target="../media/image18.jpeg" /><Relationship Id="rId3" Type="http://schemas.openxmlformats.org/officeDocument/2006/relationships/diagramData" Target="../diagrams/data15.xml" /><Relationship Id="rId7" Type="http://schemas.microsoft.com/office/2007/relationships/diagramDrawing" Target="../diagrams/drawing15.xml" /><Relationship Id="rId2" Type="http://schemas.openxmlformats.org/officeDocument/2006/relationships/image" Target="../media/image24.png" /><Relationship Id="rId1" Type="http://schemas.openxmlformats.org/officeDocument/2006/relationships/slideLayout" Target="../slideLayouts/slideLayout13.xml" /><Relationship Id="rId6" Type="http://schemas.openxmlformats.org/officeDocument/2006/relationships/diagramColors" Target="../diagrams/colors15.xml" /><Relationship Id="rId5" Type="http://schemas.openxmlformats.org/officeDocument/2006/relationships/diagramQuickStyle" Target="../diagrams/quickStyle15.xml" /><Relationship Id="rId4" Type="http://schemas.openxmlformats.org/officeDocument/2006/relationships/diagramLayout" Target="../diagrams/layout15.xml" /></Relationships>
</file>

<file path=ppt/slides/_rels/slide47.xml.rels><?xml version="1.0" encoding="UTF-8" standalone="yes"?>
<Relationships xmlns="http://schemas.openxmlformats.org/package/2006/relationships"><Relationship Id="rId8" Type="http://schemas.openxmlformats.org/officeDocument/2006/relationships/image" Target="../media/image18.jpeg" /><Relationship Id="rId3" Type="http://schemas.openxmlformats.org/officeDocument/2006/relationships/diagramData" Target="../diagrams/data16.xml" /><Relationship Id="rId7" Type="http://schemas.microsoft.com/office/2007/relationships/diagramDrawing" Target="../diagrams/drawing16.xml" /><Relationship Id="rId2" Type="http://schemas.openxmlformats.org/officeDocument/2006/relationships/image" Target="../media/image24.png" /><Relationship Id="rId1" Type="http://schemas.openxmlformats.org/officeDocument/2006/relationships/slideLayout" Target="../slideLayouts/slideLayout13.xml" /><Relationship Id="rId6" Type="http://schemas.openxmlformats.org/officeDocument/2006/relationships/diagramColors" Target="../diagrams/colors16.xml" /><Relationship Id="rId5" Type="http://schemas.openxmlformats.org/officeDocument/2006/relationships/diagramQuickStyle" Target="../diagrams/quickStyle16.xml" /><Relationship Id="rId4" Type="http://schemas.openxmlformats.org/officeDocument/2006/relationships/diagramLayout" Target="../diagrams/layout16.xml" /></Relationships>
</file>

<file path=ppt/slides/_rels/slide48.xml.rels><?xml version="1.0" encoding="UTF-8" standalone="yes"?>
<Relationships xmlns="http://schemas.openxmlformats.org/package/2006/relationships"><Relationship Id="rId8" Type="http://schemas.openxmlformats.org/officeDocument/2006/relationships/image" Target="../media/image18.jpeg" /><Relationship Id="rId3" Type="http://schemas.openxmlformats.org/officeDocument/2006/relationships/diagramData" Target="../diagrams/data17.xml" /><Relationship Id="rId7" Type="http://schemas.microsoft.com/office/2007/relationships/diagramDrawing" Target="../diagrams/drawing17.xml" /><Relationship Id="rId2" Type="http://schemas.openxmlformats.org/officeDocument/2006/relationships/notesSlide" Target="../notesSlides/notesSlide9.xml" /><Relationship Id="rId1" Type="http://schemas.openxmlformats.org/officeDocument/2006/relationships/slideLayout" Target="../slideLayouts/slideLayout13.xml" /><Relationship Id="rId6" Type="http://schemas.openxmlformats.org/officeDocument/2006/relationships/diagramColors" Target="../diagrams/colors17.xml" /><Relationship Id="rId5" Type="http://schemas.openxmlformats.org/officeDocument/2006/relationships/diagramQuickStyle" Target="../diagrams/quickStyle17.xml" /><Relationship Id="rId4" Type="http://schemas.openxmlformats.org/officeDocument/2006/relationships/diagramLayout" Target="../diagrams/layout17.xml" /></Relationships>
</file>

<file path=ppt/slides/_rels/slide49.xml.rels><?xml version="1.0" encoding="UTF-8" standalone="yes"?>
<Relationships xmlns="http://schemas.openxmlformats.org/package/2006/relationships"><Relationship Id="rId3" Type="http://schemas.openxmlformats.org/officeDocument/2006/relationships/image" Target="../media/image133.jpeg" /><Relationship Id="rId2" Type="http://schemas.openxmlformats.org/officeDocument/2006/relationships/notesSlide" Target="../notesSlides/notesSlide10.xml" /><Relationship Id="rId1" Type="http://schemas.openxmlformats.org/officeDocument/2006/relationships/slideLayout" Target="../slideLayouts/slideLayout14.xml" /><Relationship Id="rId4" Type="http://schemas.openxmlformats.org/officeDocument/2006/relationships/image" Target="../media/image18.jpeg" /></Relationships>
</file>

<file path=ppt/slides/_rels/slide5.xml.rels><?xml version="1.0" encoding="UTF-8" standalone="yes"?>
<Relationships xmlns="http://schemas.openxmlformats.org/package/2006/relationships"><Relationship Id="rId8" Type="http://schemas.openxmlformats.org/officeDocument/2006/relationships/image" Target="../media/image18.jpeg" /><Relationship Id="rId3" Type="http://schemas.openxmlformats.org/officeDocument/2006/relationships/diagramData" Target="../diagrams/data2.xml" /><Relationship Id="rId7" Type="http://schemas.microsoft.com/office/2007/relationships/diagramDrawing" Target="../diagrams/drawing2.xml" /><Relationship Id="rId2" Type="http://schemas.openxmlformats.org/officeDocument/2006/relationships/notesSlide" Target="../notesSlides/notesSlide3.xml" /><Relationship Id="rId1" Type="http://schemas.openxmlformats.org/officeDocument/2006/relationships/slideLayout" Target="../slideLayouts/slideLayout13.xml" /><Relationship Id="rId6" Type="http://schemas.openxmlformats.org/officeDocument/2006/relationships/diagramColors" Target="../diagrams/colors2.xml" /><Relationship Id="rId5" Type="http://schemas.openxmlformats.org/officeDocument/2006/relationships/diagramQuickStyle" Target="../diagrams/quickStyle2.xml" /><Relationship Id="rId4" Type="http://schemas.openxmlformats.org/officeDocument/2006/relationships/diagramLayout" Target="../diagrams/layout2.xml" /></Relationships>
</file>

<file path=ppt/slides/_rels/slide50.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notesSlide" Target="../notesSlides/notesSlide11.xml" /><Relationship Id="rId1" Type="http://schemas.openxmlformats.org/officeDocument/2006/relationships/slideLayout" Target="../slideLayouts/slideLayout13.xml" /></Relationships>
</file>

<file path=ppt/slides/_rels/slide51.xml.rels><?xml version="1.0" encoding="UTF-8" standalone="yes"?>
<Relationships xmlns="http://schemas.openxmlformats.org/package/2006/relationships"><Relationship Id="rId3" Type="http://schemas.openxmlformats.org/officeDocument/2006/relationships/image" Target="../media/image134.jpeg" /><Relationship Id="rId2" Type="http://schemas.openxmlformats.org/officeDocument/2006/relationships/notesSlide" Target="../notesSlides/notesSlide12.xml" /><Relationship Id="rId1" Type="http://schemas.openxmlformats.org/officeDocument/2006/relationships/slideLayout" Target="../slideLayouts/slideLayout14.xml" /><Relationship Id="rId4" Type="http://schemas.openxmlformats.org/officeDocument/2006/relationships/image" Target="../media/image18.jpeg" /></Relationships>
</file>

<file path=ppt/slides/_rels/slide52.xml.rels><?xml version="1.0" encoding="UTF-8" standalone="yes"?>
<Relationships xmlns="http://schemas.openxmlformats.org/package/2006/relationships"><Relationship Id="rId8" Type="http://schemas.openxmlformats.org/officeDocument/2006/relationships/image" Target="../media/image18.jpeg" /><Relationship Id="rId3" Type="http://schemas.openxmlformats.org/officeDocument/2006/relationships/diagramData" Target="../diagrams/data18.xml" /><Relationship Id="rId7" Type="http://schemas.microsoft.com/office/2007/relationships/diagramDrawing" Target="../diagrams/drawing18.xml" /><Relationship Id="rId2" Type="http://schemas.openxmlformats.org/officeDocument/2006/relationships/image" Target="../media/image24.png" /><Relationship Id="rId1" Type="http://schemas.openxmlformats.org/officeDocument/2006/relationships/slideLayout" Target="../slideLayouts/slideLayout13.xml" /><Relationship Id="rId6" Type="http://schemas.openxmlformats.org/officeDocument/2006/relationships/diagramColors" Target="../diagrams/colors18.xml" /><Relationship Id="rId5" Type="http://schemas.openxmlformats.org/officeDocument/2006/relationships/diagramQuickStyle" Target="../diagrams/quickStyle18.xml" /><Relationship Id="rId4" Type="http://schemas.openxmlformats.org/officeDocument/2006/relationships/diagramLayout" Target="../diagrams/layout18.xml" /></Relationships>
</file>

<file path=ppt/slides/_rels/slide53.xml.rels><?xml version="1.0" encoding="UTF-8" standalone="yes"?>
<Relationships xmlns="http://schemas.openxmlformats.org/package/2006/relationships"><Relationship Id="rId8" Type="http://schemas.openxmlformats.org/officeDocument/2006/relationships/image" Target="../media/image18.jpeg" /><Relationship Id="rId3" Type="http://schemas.openxmlformats.org/officeDocument/2006/relationships/diagramData" Target="../diagrams/data19.xml" /><Relationship Id="rId7" Type="http://schemas.microsoft.com/office/2007/relationships/diagramDrawing" Target="../diagrams/drawing19.xml" /><Relationship Id="rId2" Type="http://schemas.openxmlformats.org/officeDocument/2006/relationships/image" Target="../media/image24.png" /><Relationship Id="rId1" Type="http://schemas.openxmlformats.org/officeDocument/2006/relationships/slideLayout" Target="../slideLayouts/slideLayout13.xml" /><Relationship Id="rId6" Type="http://schemas.openxmlformats.org/officeDocument/2006/relationships/diagramColors" Target="../diagrams/colors19.xml" /><Relationship Id="rId5" Type="http://schemas.openxmlformats.org/officeDocument/2006/relationships/diagramQuickStyle" Target="../diagrams/quickStyle19.xml" /><Relationship Id="rId4" Type="http://schemas.openxmlformats.org/officeDocument/2006/relationships/diagramLayout" Target="../diagrams/layout19.xml" /></Relationships>
</file>

<file path=ppt/slides/_rels/slide54.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24.png" /><Relationship Id="rId1" Type="http://schemas.openxmlformats.org/officeDocument/2006/relationships/slideLayout" Target="../slideLayouts/slideLayout13.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7.xml.rels><?xml version="1.0" encoding="UTF-8" standalone="yes"?>
<Relationships xmlns="http://schemas.openxmlformats.org/package/2006/relationships"><Relationship Id="rId2" Type="http://schemas.openxmlformats.org/officeDocument/2006/relationships/image" Target="../media/image82.png" /><Relationship Id="rId1" Type="http://schemas.openxmlformats.org/officeDocument/2006/relationships/slideLayout" Target="../slideLayouts/slideLayout10.xml" /></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3.xml" /><Relationship Id="rId1" Type="http://schemas.openxmlformats.org/officeDocument/2006/relationships/slideLayout" Target="../slideLayouts/slideLayout18.xml" /></Relationships>
</file>

<file path=ppt/slides/_rels/slide59.xml.rels><?xml version="1.0" encoding="UTF-8" standalone="yes"?>
<Relationships xmlns="http://schemas.openxmlformats.org/package/2006/relationships"><Relationship Id="rId2" Type="http://schemas.openxmlformats.org/officeDocument/2006/relationships/image" Target="../media/image135.png" /><Relationship Id="rId1" Type="http://schemas.openxmlformats.org/officeDocument/2006/relationships/slideLayout" Target="../slideLayouts/slideLayout28.xml" /></Relationships>
</file>

<file path=ppt/slides/_rels/slide6.xml.rels><?xml version="1.0" encoding="UTF-8" standalone="yes"?>
<Relationships xmlns="http://schemas.openxmlformats.org/package/2006/relationships"><Relationship Id="rId8" Type="http://schemas.microsoft.com/office/2007/relationships/diagramDrawing" Target="../diagrams/drawing3.xml" /><Relationship Id="rId3" Type="http://schemas.openxmlformats.org/officeDocument/2006/relationships/image" Target="../media/image25.png" /><Relationship Id="rId7" Type="http://schemas.openxmlformats.org/officeDocument/2006/relationships/diagramColors" Target="../diagrams/colors3.xml" /><Relationship Id="rId2" Type="http://schemas.openxmlformats.org/officeDocument/2006/relationships/image" Target="../media/image24.png" /><Relationship Id="rId1" Type="http://schemas.openxmlformats.org/officeDocument/2006/relationships/slideLayout" Target="../slideLayouts/slideLayout13.xml" /><Relationship Id="rId6" Type="http://schemas.openxmlformats.org/officeDocument/2006/relationships/diagramQuickStyle" Target="../diagrams/quickStyle3.xml" /><Relationship Id="rId5" Type="http://schemas.openxmlformats.org/officeDocument/2006/relationships/diagramLayout" Target="../diagrams/layout3.xml" /><Relationship Id="rId4" Type="http://schemas.openxmlformats.org/officeDocument/2006/relationships/diagramData" Target="../diagrams/data3.xml" /><Relationship Id="rId9" Type="http://schemas.openxmlformats.org/officeDocument/2006/relationships/image" Target="../media/image18.jpeg" /></Relationships>
</file>

<file path=ppt/slides/_rels/slide60.xml.rels><?xml version="1.0" encoding="UTF-8" standalone="yes"?>
<Relationships xmlns="http://schemas.openxmlformats.org/package/2006/relationships"><Relationship Id="rId3" Type="http://schemas.openxmlformats.org/officeDocument/2006/relationships/chart" Target="../charts/chart2.xml" /><Relationship Id="rId2" Type="http://schemas.openxmlformats.org/officeDocument/2006/relationships/chart" Target="../charts/chart1.xml" /><Relationship Id="rId1" Type="http://schemas.openxmlformats.org/officeDocument/2006/relationships/slideLayout" Target="../slideLayouts/slideLayout22.xml" /></Relationships>
</file>

<file path=ppt/slides/_rels/slide61.xml.rels><?xml version="1.0" encoding="UTF-8" standalone="yes"?>
<Relationships xmlns="http://schemas.openxmlformats.org/package/2006/relationships"><Relationship Id="rId3" Type="http://schemas.openxmlformats.org/officeDocument/2006/relationships/chart" Target="../charts/chart4.xml" /><Relationship Id="rId2" Type="http://schemas.openxmlformats.org/officeDocument/2006/relationships/chart" Target="../charts/chart3.xml" /><Relationship Id="rId1" Type="http://schemas.openxmlformats.org/officeDocument/2006/relationships/slideLayout" Target="../slideLayouts/slideLayout22.xml" /></Relationships>
</file>

<file path=ppt/slides/_rels/slide62.xml.rels><?xml version="1.0" encoding="UTF-8" standalone="yes"?>
<Relationships xmlns="http://schemas.openxmlformats.org/package/2006/relationships"><Relationship Id="rId3" Type="http://schemas.openxmlformats.org/officeDocument/2006/relationships/chart" Target="../charts/chart6.xml" /><Relationship Id="rId2" Type="http://schemas.openxmlformats.org/officeDocument/2006/relationships/chart" Target="../charts/chart5.xml" /><Relationship Id="rId1" Type="http://schemas.openxmlformats.org/officeDocument/2006/relationships/slideLayout" Target="../slideLayouts/slideLayout22.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 /></Relationships>
</file>

<file path=ppt/slides/_rels/slide64.xml.rels><?xml version="1.0" encoding="UTF-8" standalone="yes"?>
<Relationships xmlns="http://schemas.openxmlformats.org/package/2006/relationships"><Relationship Id="rId2" Type="http://schemas.openxmlformats.org/officeDocument/2006/relationships/image" Target="../media/image136.jpeg" /><Relationship Id="rId1" Type="http://schemas.openxmlformats.org/officeDocument/2006/relationships/slideLayout" Target="../slideLayouts/slideLayout32.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 /></Relationships>
</file>

<file path=ppt/slides/_rels/slide66.xml.rels><?xml version="1.0" encoding="UTF-8" standalone="yes"?>
<Relationships xmlns="http://schemas.openxmlformats.org/package/2006/relationships"><Relationship Id="rId2" Type="http://schemas.openxmlformats.org/officeDocument/2006/relationships/chart" Target="../charts/chart7.xml" /><Relationship Id="rId1" Type="http://schemas.openxmlformats.org/officeDocument/2006/relationships/slideLayout" Target="../slideLayouts/slideLayout21.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 /></Relationships>
</file>

<file path=ppt/slides/_rels/slide7.xml.rels><?xml version="1.0" encoding="UTF-8" standalone="yes"?>
<Relationships xmlns="http://schemas.openxmlformats.org/package/2006/relationships"><Relationship Id="rId8" Type="http://schemas.microsoft.com/office/2007/relationships/diagramDrawing" Target="../diagrams/drawing4.xml" /><Relationship Id="rId3" Type="http://schemas.openxmlformats.org/officeDocument/2006/relationships/image" Target="../media/image34.jpeg" /><Relationship Id="rId7" Type="http://schemas.openxmlformats.org/officeDocument/2006/relationships/diagramColors" Target="../diagrams/colors4.xml" /><Relationship Id="rId2" Type="http://schemas.openxmlformats.org/officeDocument/2006/relationships/image" Target="../media/image24.png" /><Relationship Id="rId1" Type="http://schemas.openxmlformats.org/officeDocument/2006/relationships/slideLayout" Target="../slideLayouts/slideLayout13.xml" /><Relationship Id="rId6" Type="http://schemas.openxmlformats.org/officeDocument/2006/relationships/diagramQuickStyle" Target="../diagrams/quickStyle4.xml" /><Relationship Id="rId5" Type="http://schemas.openxmlformats.org/officeDocument/2006/relationships/diagramLayout" Target="../diagrams/layout4.xml" /><Relationship Id="rId4" Type="http://schemas.openxmlformats.org/officeDocument/2006/relationships/diagramData" Target="../diagrams/data4.xml" /><Relationship Id="rId9" Type="http://schemas.openxmlformats.org/officeDocument/2006/relationships/image" Target="../media/image18.jpeg"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7.xml"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 /></Relationships>
</file>

<file path=ppt/slides/_rels/slide72.xml.rels><?xml version="1.0" encoding="UTF-8" standalone="yes"?>
<Relationships xmlns="http://schemas.openxmlformats.org/package/2006/relationships"><Relationship Id="rId3" Type="http://schemas.openxmlformats.org/officeDocument/2006/relationships/chart" Target="../charts/chart8.xml" /><Relationship Id="rId2" Type="http://schemas.openxmlformats.org/officeDocument/2006/relationships/notesSlide" Target="../notesSlides/notesSlide14.xml" /><Relationship Id="rId1" Type="http://schemas.openxmlformats.org/officeDocument/2006/relationships/slideLayout" Target="../slideLayouts/slideLayout19.xml" /><Relationship Id="rId4" Type="http://schemas.openxmlformats.org/officeDocument/2006/relationships/chart" Target="../charts/chart9.xml" /></Relationships>
</file>

<file path=ppt/slides/_rels/slide8.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41.png" /><Relationship Id="rId1" Type="http://schemas.openxmlformats.org/officeDocument/2006/relationships/slideLayout" Target="../slideLayouts/slideLayout15.xml" /></Relationships>
</file>

<file path=ppt/slides/_rels/slide9.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42.png" /><Relationship Id="rId1" Type="http://schemas.openxmlformats.org/officeDocument/2006/relationships/slideLayout" Target="../slideLayouts/slideLayout14.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78914-BF0B-26B0-58EC-77F61365D85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AEA518D-14E4-07A2-BD1D-E985B47B90E8}"/>
              </a:ext>
            </a:extLst>
          </p:cNvPr>
          <p:cNvSpPr>
            <a:spLocks noGrp="1"/>
          </p:cNvSpPr>
          <p:nvPr>
            <p:ph type="body" sz="quarter" idx="4294967295"/>
          </p:nvPr>
        </p:nvSpPr>
        <p:spPr>
          <a:xfrm>
            <a:off x="0" y="253497"/>
            <a:ext cx="9336024" cy="5687568"/>
          </a:xfrm>
        </p:spPr>
        <p:txBody>
          <a:bodyPr/>
          <a:lstStyle/>
          <a:p>
            <a:r>
              <a:rPr lang="en-US">
                <a:latin typeface="Aptos" panose="020B0004020202020204" pitchFamily="34" charset="0"/>
              </a:rPr>
              <a:t> </a:t>
            </a:r>
          </a:p>
        </p:txBody>
      </p:sp>
      <p:sp>
        <p:nvSpPr>
          <p:cNvPr id="3" name="Text Placeholder 2">
            <a:extLst>
              <a:ext uri="{FF2B5EF4-FFF2-40B4-BE49-F238E27FC236}">
                <a16:creationId xmlns:a16="http://schemas.microsoft.com/office/drawing/2014/main" id="{CEECA953-C912-710F-5263-46F8B67C1BC8}"/>
              </a:ext>
            </a:extLst>
          </p:cNvPr>
          <p:cNvSpPr>
            <a:spLocks noGrp="1"/>
          </p:cNvSpPr>
          <p:nvPr>
            <p:ph type="body" sz="quarter" idx="10"/>
          </p:nvPr>
        </p:nvSpPr>
        <p:spPr>
          <a:xfrm>
            <a:off x="457200" y="1359149"/>
            <a:ext cx="7678396" cy="3204674"/>
          </a:xfrm>
        </p:spPr>
        <p:txBody>
          <a:bodyPr/>
          <a:lstStyle/>
          <a:p>
            <a:r>
              <a:rPr lang="en-US" sz="4400" b="1" dirty="0"/>
              <a:t>Harnessing Project Management To Restore Ghana’s Polluted Water Bodies And Forest Reserves</a:t>
            </a:r>
          </a:p>
          <a:p>
            <a:endParaRPr lang="en-US" b="1" dirty="0"/>
          </a:p>
        </p:txBody>
      </p:sp>
      <p:sp>
        <p:nvSpPr>
          <p:cNvPr id="4" name="Text Placeholder 3">
            <a:extLst>
              <a:ext uri="{FF2B5EF4-FFF2-40B4-BE49-F238E27FC236}">
                <a16:creationId xmlns:a16="http://schemas.microsoft.com/office/drawing/2014/main" id="{C6DE52D1-1520-CF0C-FF91-750B3BA0563F}"/>
              </a:ext>
            </a:extLst>
          </p:cNvPr>
          <p:cNvSpPr>
            <a:spLocks noGrp="1"/>
          </p:cNvSpPr>
          <p:nvPr>
            <p:ph type="body" sz="quarter" idx="11"/>
          </p:nvPr>
        </p:nvSpPr>
        <p:spPr>
          <a:xfrm>
            <a:off x="457200" y="4792746"/>
            <a:ext cx="5638800" cy="876730"/>
          </a:xfrm>
        </p:spPr>
        <p:txBody>
          <a:bodyPr/>
          <a:lstStyle/>
          <a:p>
            <a:r>
              <a:rPr lang="en-US" dirty="0"/>
              <a:t>Ing. Dr. Kenneth Ashigbey, PMP</a:t>
            </a:r>
          </a:p>
          <a:p>
            <a:r>
              <a:rPr lang="en-US" dirty="0"/>
              <a:t>CEO-Ghana chamber of Mines</a:t>
            </a:r>
          </a:p>
          <a:p>
            <a:endParaRPr lang="en-US" dirty="0"/>
          </a:p>
          <a:p>
            <a:endParaRPr lang="en-US" dirty="0"/>
          </a:p>
        </p:txBody>
      </p:sp>
      <p:sp>
        <p:nvSpPr>
          <p:cNvPr id="5" name="Text Placeholder 4">
            <a:extLst>
              <a:ext uri="{FF2B5EF4-FFF2-40B4-BE49-F238E27FC236}">
                <a16:creationId xmlns:a16="http://schemas.microsoft.com/office/drawing/2014/main" id="{455F35A7-929F-EDD4-0241-BAE7C16D1CB2}"/>
              </a:ext>
            </a:extLst>
          </p:cNvPr>
          <p:cNvSpPr>
            <a:spLocks noGrp="1"/>
          </p:cNvSpPr>
          <p:nvPr>
            <p:ph type="body" sz="quarter" idx="12"/>
          </p:nvPr>
        </p:nvSpPr>
        <p:spPr/>
        <p:txBody>
          <a:bodyPr/>
          <a:lstStyle/>
          <a:p>
            <a:r>
              <a:rPr lang="en-US"/>
              <a:t>July 2024</a:t>
            </a:r>
          </a:p>
        </p:txBody>
      </p:sp>
      <p:sp>
        <p:nvSpPr>
          <p:cNvPr id="8" name="TextBox 7">
            <a:extLst>
              <a:ext uri="{FF2B5EF4-FFF2-40B4-BE49-F238E27FC236}">
                <a16:creationId xmlns:a16="http://schemas.microsoft.com/office/drawing/2014/main" id="{642BC92A-C2C8-5AB1-A9CE-3AD8AE114047}"/>
              </a:ext>
            </a:extLst>
          </p:cNvPr>
          <p:cNvSpPr txBox="1"/>
          <p:nvPr/>
        </p:nvSpPr>
        <p:spPr>
          <a:xfrm>
            <a:off x="8917663" y="190123"/>
            <a:ext cx="0" cy="0"/>
          </a:xfrm>
          <a:prstGeom prst="rect">
            <a:avLst/>
          </a:prstGeom>
          <a:noFill/>
        </p:spPr>
        <p:txBody>
          <a:bodyPr wrap="none" lIns="0" tIns="0" rIns="0" bIns="0" rtlCol="0">
            <a:noAutofit/>
          </a:bodyPr>
          <a:lstStyle/>
          <a:p>
            <a:pPr algn="l"/>
            <a:endParaRPr lang="en-US" sz="1600" err="1">
              <a:solidFill>
                <a:schemeClr val="tx2"/>
              </a:solidFill>
              <a:latin typeface="Aptos" panose="020B0004020202020204" pitchFamily="34" charset="0"/>
              <a:ea typeface="Helvetica Neue" panose="02000503000000020004" pitchFamily="2" charset="0"/>
              <a:cs typeface="Helvetica Neue" panose="02000503000000020004" pitchFamily="2" charset="0"/>
            </a:endParaRPr>
          </a:p>
        </p:txBody>
      </p:sp>
      <p:pic>
        <p:nvPicPr>
          <p:cNvPr id="9" name="Picture 8" descr="A logo of a puzzle&#10;&#10;AI-generated content may be incorrect.">
            <a:extLst>
              <a:ext uri="{FF2B5EF4-FFF2-40B4-BE49-F238E27FC236}">
                <a16:creationId xmlns:a16="http://schemas.microsoft.com/office/drawing/2014/main" id="{227D3C06-5E81-6FCC-D440-60F7BE8699C5}"/>
              </a:ext>
            </a:extLst>
          </p:cNvPr>
          <p:cNvPicPr>
            <a:picLocks noChangeAspect="1"/>
          </p:cNvPicPr>
          <p:nvPr/>
        </p:nvPicPr>
        <p:blipFill>
          <a:blip r:embed="rId2"/>
          <a:stretch>
            <a:fillRect/>
          </a:stretch>
        </p:blipFill>
        <p:spPr>
          <a:xfrm>
            <a:off x="928605" y="5800144"/>
            <a:ext cx="942924" cy="942924"/>
          </a:xfrm>
          <a:prstGeom prst="rect">
            <a:avLst/>
          </a:prstGeom>
        </p:spPr>
      </p:pic>
    </p:spTree>
    <p:extLst>
      <p:ext uri="{BB962C8B-B14F-4D97-AF65-F5344CB8AC3E}">
        <p14:creationId xmlns:p14="http://schemas.microsoft.com/office/powerpoint/2010/main" val="242691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6B0C8-7BCA-3D46-A02C-3EBB039F6C98}"/>
              </a:ext>
            </a:extLst>
          </p:cNvPr>
          <p:cNvSpPr>
            <a:spLocks noGrp="1"/>
          </p:cNvSpPr>
          <p:nvPr>
            <p:ph type="title"/>
          </p:nvPr>
        </p:nvSpPr>
        <p:spPr/>
        <p:txBody>
          <a:bodyPr/>
          <a:lstStyle/>
          <a:p>
            <a:r>
              <a:rPr lang="en-GH" sz="4000" b="1" dirty="0">
                <a:solidFill>
                  <a:schemeClr val="bg1"/>
                </a:solidFill>
                <a:latin typeface="Garamond" panose="02020404030301010803" pitchFamily="18" charset="0"/>
              </a:rPr>
              <a:t>Forest Reserves Destruction</a:t>
            </a:r>
          </a:p>
        </p:txBody>
      </p:sp>
      <p:pic>
        <p:nvPicPr>
          <p:cNvPr id="6" name="Content Placeholder 5">
            <a:extLst>
              <a:ext uri="{FF2B5EF4-FFF2-40B4-BE49-F238E27FC236}">
                <a16:creationId xmlns:a16="http://schemas.microsoft.com/office/drawing/2014/main" id="{3AA6E3AE-DFC0-F049-A5E0-9D11743196EA}"/>
              </a:ext>
            </a:extLst>
          </p:cNvPr>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396241" y="932688"/>
            <a:ext cx="5623560" cy="4822888"/>
          </a:xfrm>
          <a:prstGeom prst="rect">
            <a:avLst/>
          </a:prstGeom>
          <a:noFill/>
          <a:ln>
            <a:noFill/>
          </a:ln>
        </p:spPr>
      </p:pic>
      <p:pic>
        <p:nvPicPr>
          <p:cNvPr id="7" name="Content Placeholder 6">
            <a:extLst>
              <a:ext uri="{FF2B5EF4-FFF2-40B4-BE49-F238E27FC236}">
                <a16:creationId xmlns:a16="http://schemas.microsoft.com/office/drawing/2014/main" id="{AF643915-6BF5-7440-8E58-F2DE883E61EE}"/>
              </a:ext>
            </a:extLst>
          </p:cNvPr>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172199" y="932688"/>
            <a:ext cx="5623561" cy="4651419"/>
          </a:xfrm>
          <a:prstGeom prst="rect">
            <a:avLst/>
          </a:prstGeom>
          <a:noFill/>
          <a:ln>
            <a:noFill/>
          </a:ln>
        </p:spPr>
      </p:pic>
      <p:sp>
        <p:nvSpPr>
          <p:cNvPr id="8" name="TextBox 7">
            <a:extLst>
              <a:ext uri="{FF2B5EF4-FFF2-40B4-BE49-F238E27FC236}">
                <a16:creationId xmlns:a16="http://schemas.microsoft.com/office/drawing/2014/main" id="{27854603-529D-484C-9B98-BE810686EA44}"/>
              </a:ext>
            </a:extLst>
          </p:cNvPr>
          <p:cNvSpPr txBox="1"/>
          <p:nvPr/>
        </p:nvSpPr>
        <p:spPr>
          <a:xfrm>
            <a:off x="630315" y="6161103"/>
            <a:ext cx="10857390" cy="461665"/>
          </a:xfrm>
          <a:prstGeom prst="rect">
            <a:avLst/>
          </a:prstGeom>
          <a:noFill/>
        </p:spPr>
        <p:txBody>
          <a:bodyPr wrap="square" rtlCol="0">
            <a:spAutoFit/>
          </a:bodyPr>
          <a:lstStyle/>
          <a:p>
            <a:r>
              <a:rPr lang="en-GB" sz="2400" b="1" dirty="0">
                <a:latin typeface="ADLaM Display" panose="02010000000000000000" pitchFamily="2" charset="77"/>
                <a:ea typeface="ADLaM Display" panose="02010000000000000000" pitchFamily="2" charset="77"/>
                <a:cs typeface="ADLaM Display" panose="02010000000000000000" pitchFamily="2" charset="77"/>
              </a:rPr>
              <a:t>Degradation of </a:t>
            </a:r>
            <a:r>
              <a:rPr lang="en-GB" sz="2400" b="1" dirty="0" err="1">
                <a:latin typeface="ADLaM Display" panose="02010000000000000000" pitchFamily="2" charset="77"/>
                <a:ea typeface="ADLaM Display" panose="02010000000000000000" pitchFamily="2" charset="77"/>
                <a:cs typeface="ADLaM Display" panose="02010000000000000000" pitchFamily="2" charset="77"/>
              </a:rPr>
              <a:t>Apamprama</a:t>
            </a:r>
            <a:r>
              <a:rPr lang="en-GB" sz="2400" b="1" dirty="0">
                <a:latin typeface="ADLaM Display" panose="02010000000000000000" pitchFamily="2" charset="77"/>
                <a:ea typeface="ADLaM Display" panose="02010000000000000000" pitchFamily="2" charset="77"/>
                <a:cs typeface="ADLaM Display" panose="02010000000000000000" pitchFamily="2" charset="77"/>
              </a:rPr>
              <a:t> Forest Reserve June - December 2020</a:t>
            </a:r>
            <a:endParaRPr lang="en-GH" sz="2400" b="1" dirty="0">
              <a:latin typeface="ADLaM Display" panose="02010000000000000000" pitchFamily="2" charset="77"/>
              <a:ea typeface="ADLaM Display" panose="02010000000000000000" pitchFamily="2" charset="77"/>
              <a:cs typeface="ADLaM Display" panose="02010000000000000000" pitchFamily="2" charset="77"/>
            </a:endParaRPr>
          </a:p>
        </p:txBody>
      </p:sp>
      <p:sp>
        <p:nvSpPr>
          <p:cNvPr id="9" name="TextBox 8">
            <a:extLst>
              <a:ext uri="{FF2B5EF4-FFF2-40B4-BE49-F238E27FC236}">
                <a16:creationId xmlns:a16="http://schemas.microsoft.com/office/drawing/2014/main" id="{EF404528-EB28-6F41-9D2B-2F6E54028E00}"/>
              </a:ext>
            </a:extLst>
          </p:cNvPr>
          <p:cNvSpPr txBox="1"/>
          <p:nvPr/>
        </p:nvSpPr>
        <p:spPr>
          <a:xfrm>
            <a:off x="630315" y="2414726"/>
            <a:ext cx="1340528" cy="369332"/>
          </a:xfrm>
          <a:prstGeom prst="rect">
            <a:avLst/>
          </a:prstGeom>
          <a:noFill/>
        </p:spPr>
        <p:txBody>
          <a:bodyPr wrap="square" rtlCol="0">
            <a:spAutoFit/>
          </a:bodyPr>
          <a:lstStyle/>
          <a:p>
            <a:r>
              <a:rPr lang="en-GH" b="1" dirty="0">
                <a:solidFill>
                  <a:srgbClr val="FF0000"/>
                </a:solidFill>
              </a:rPr>
              <a:t>June 2020</a:t>
            </a:r>
          </a:p>
        </p:txBody>
      </p:sp>
      <p:sp>
        <p:nvSpPr>
          <p:cNvPr id="10" name="TextBox 9">
            <a:extLst>
              <a:ext uri="{FF2B5EF4-FFF2-40B4-BE49-F238E27FC236}">
                <a16:creationId xmlns:a16="http://schemas.microsoft.com/office/drawing/2014/main" id="{7EE4B9C3-6D5E-B04F-8B39-92FD8225D605}"/>
              </a:ext>
            </a:extLst>
          </p:cNvPr>
          <p:cNvSpPr txBox="1"/>
          <p:nvPr/>
        </p:nvSpPr>
        <p:spPr>
          <a:xfrm>
            <a:off x="6340136" y="2414726"/>
            <a:ext cx="2262326" cy="369332"/>
          </a:xfrm>
          <a:prstGeom prst="rect">
            <a:avLst/>
          </a:prstGeom>
          <a:noFill/>
        </p:spPr>
        <p:txBody>
          <a:bodyPr wrap="square" rtlCol="0">
            <a:spAutoFit/>
          </a:bodyPr>
          <a:lstStyle/>
          <a:p>
            <a:r>
              <a:rPr lang="en-GH" b="1" dirty="0">
                <a:solidFill>
                  <a:srgbClr val="FF0000"/>
                </a:solidFill>
              </a:rPr>
              <a:t>December 2020</a:t>
            </a:r>
          </a:p>
        </p:txBody>
      </p:sp>
      <p:pic>
        <p:nvPicPr>
          <p:cNvPr id="3" name="Picture 2" descr="A logo of a puzzle&#10;&#10;AI-generated content may be incorrect.">
            <a:extLst>
              <a:ext uri="{FF2B5EF4-FFF2-40B4-BE49-F238E27FC236}">
                <a16:creationId xmlns:a16="http://schemas.microsoft.com/office/drawing/2014/main" id="{77540C24-8FE8-2673-D24E-06B1002A5199}"/>
              </a:ext>
            </a:extLst>
          </p:cNvPr>
          <p:cNvPicPr>
            <a:picLocks noChangeAspect="1"/>
          </p:cNvPicPr>
          <p:nvPr/>
        </p:nvPicPr>
        <p:blipFill>
          <a:blip r:embed="rId4"/>
          <a:stretch>
            <a:fillRect/>
          </a:stretch>
        </p:blipFill>
        <p:spPr>
          <a:xfrm>
            <a:off x="11486361" y="6046994"/>
            <a:ext cx="811006" cy="811006"/>
          </a:xfrm>
          <a:prstGeom prst="rect">
            <a:avLst/>
          </a:prstGeom>
        </p:spPr>
      </p:pic>
    </p:spTree>
    <p:extLst>
      <p:ext uri="{BB962C8B-B14F-4D97-AF65-F5344CB8AC3E}">
        <p14:creationId xmlns:p14="http://schemas.microsoft.com/office/powerpoint/2010/main" val="3963688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15" y="2435552"/>
            <a:ext cx="4285378" cy="2274472"/>
          </a:xfrm>
        </p:spPr>
        <p:txBody>
          <a:bodyPr vert="horz" lIns="91440" tIns="45720" rIns="91440" bIns="45720" rtlCol="0" anchor="t">
            <a:normAutofit/>
          </a:bodyPr>
          <a:lstStyle/>
          <a:p>
            <a:r>
              <a:rPr lang="en-US" sz="2800" b="1" kern="1200" dirty="0">
                <a:latin typeface="ADLaM Display" panose="02010000000000000000" pitchFamily="2" charset="77"/>
                <a:ea typeface="ADLaM Display" panose="02010000000000000000" pitchFamily="2" charset="77"/>
                <a:cs typeface="ADLaM Display" panose="02010000000000000000" pitchFamily="2" charset="77"/>
              </a:rPr>
              <a:t>Environmental Degradation’ Deforestation</a:t>
            </a:r>
            <a:r>
              <a:rPr lang="en-US" sz="2800" kern="1200" dirty="0">
                <a:latin typeface="ADLaM Display" panose="02010000000000000000" pitchFamily="2" charset="77"/>
                <a:ea typeface="ADLaM Display" panose="02010000000000000000" pitchFamily="2" charset="77"/>
                <a:cs typeface="ADLaM Display" panose="02010000000000000000" pitchFamily="2" charset="77"/>
              </a:rPr>
              <a:t>’ </a:t>
            </a:r>
            <a:r>
              <a:rPr lang="en-US" sz="2800" b="1" kern="1200" dirty="0">
                <a:latin typeface="ADLaM Display" panose="02010000000000000000" pitchFamily="2" charset="77"/>
                <a:ea typeface="ADLaM Display" panose="02010000000000000000" pitchFamily="2" charset="77"/>
                <a:cs typeface="ADLaM Display" panose="02010000000000000000" pitchFamily="2" charset="77"/>
              </a:rPr>
              <a:t>(</a:t>
            </a:r>
            <a:r>
              <a:rPr lang="en-US" sz="2800" b="1" kern="1200" dirty="0" err="1">
                <a:latin typeface="ADLaM Display" panose="02010000000000000000" pitchFamily="2" charset="77"/>
                <a:ea typeface="ADLaM Display" panose="02010000000000000000" pitchFamily="2" charset="77"/>
                <a:cs typeface="ADLaM Display" panose="02010000000000000000" pitchFamily="2" charset="77"/>
              </a:rPr>
              <a:t>Apamprana</a:t>
            </a:r>
            <a:r>
              <a:rPr lang="en-US" sz="2800" b="1" kern="1200" dirty="0">
                <a:latin typeface="ADLaM Display" panose="02010000000000000000" pitchFamily="2" charset="77"/>
                <a:ea typeface="ADLaM Display" panose="02010000000000000000" pitchFamily="2" charset="77"/>
                <a:cs typeface="ADLaM Display" panose="02010000000000000000" pitchFamily="2" charset="77"/>
              </a:rPr>
              <a:t> Reserve in 2018)</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9299" r="11427" b="-1"/>
          <a:stretch>
            <a:fillRect/>
          </a:stretch>
        </p:blipFill>
        <p:spPr>
          <a:xfrm>
            <a:off x="4502428" y="1003845"/>
            <a:ext cx="7225748" cy="4850309"/>
          </a:xfrm>
          <a:prstGeom prst="rect">
            <a:avLst/>
          </a:prstGeom>
        </p:spPr>
      </p:pic>
      <p:sp>
        <p:nvSpPr>
          <p:cNvPr id="3" name="TextBox 2">
            <a:extLst>
              <a:ext uri="{FF2B5EF4-FFF2-40B4-BE49-F238E27FC236}">
                <a16:creationId xmlns:a16="http://schemas.microsoft.com/office/drawing/2014/main" id="{4905C2B3-D169-BF07-D34F-26F0729DF032}"/>
              </a:ext>
            </a:extLst>
          </p:cNvPr>
          <p:cNvSpPr txBox="1"/>
          <p:nvPr/>
        </p:nvSpPr>
        <p:spPr>
          <a:xfrm>
            <a:off x="0" y="6400908"/>
            <a:ext cx="3674852" cy="369332"/>
          </a:xfrm>
          <a:prstGeom prst="rect">
            <a:avLst/>
          </a:prstGeom>
          <a:noFill/>
        </p:spPr>
        <p:txBody>
          <a:bodyPr wrap="square" rtlCol="0">
            <a:spAutoFit/>
          </a:bodyPr>
          <a:lstStyle/>
          <a:p>
            <a:r>
              <a:rPr lang="en-GB" b="1" dirty="0">
                <a:latin typeface="ADLaM Display" panose="02010000000000000000" pitchFamily="2" charset="77"/>
                <a:ea typeface="ADLaM Display" panose="02010000000000000000" pitchFamily="2" charset="77"/>
                <a:cs typeface="ADLaM Display" panose="02010000000000000000" pitchFamily="2" charset="77"/>
              </a:rPr>
              <a:t>Co</a:t>
            </a:r>
            <a:r>
              <a:rPr lang="en-GH" b="1" dirty="0">
                <a:latin typeface="ADLaM Display" panose="02010000000000000000" pitchFamily="2" charset="77"/>
                <a:ea typeface="ADLaM Display" panose="02010000000000000000" pitchFamily="2" charset="77"/>
                <a:cs typeface="ADLaM Display" panose="02010000000000000000" pitchFamily="2" charset="77"/>
              </a:rPr>
              <a:t>urtey Erastus Asare Donkor</a:t>
            </a:r>
          </a:p>
        </p:txBody>
      </p:sp>
      <p:pic>
        <p:nvPicPr>
          <p:cNvPr id="5" name="Picture 4" descr="A logo of a puzzle&#10;&#10;AI-generated content may be incorrect.">
            <a:extLst>
              <a:ext uri="{FF2B5EF4-FFF2-40B4-BE49-F238E27FC236}">
                <a16:creationId xmlns:a16="http://schemas.microsoft.com/office/drawing/2014/main" id="{9EC64965-1BE2-F60D-F7F1-88C85BE60367}"/>
              </a:ext>
            </a:extLst>
          </p:cNvPr>
          <p:cNvPicPr>
            <a:picLocks noChangeAspect="1"/>
          </p:cNvPicPr>
          <p:nvPr/>
        </p:nvPicPr>
        <p:blipFill>
          <a:blip r:embed="rId3"/>
          <a:stretch>
            <a:fillRect/>
          </a:stretch>
        </p:blipFill>
        <p:spPr>
          <a:xfrm>
            <a:off x="11486361" y="6046994"/>
            <a:ext cx="811006" cy="811006"/>
          </a:xfrm>
          <a:prstGeom prst="rect">
            <a:avLst/>
          </a:prstGeom>
        </p:spPr>
      </p:pic>
    </p:spTree>
    <p:extLst>
      <p:ext uri="{BB962C8B-B14F-4D97-AF65-F5344CB8AC3E}">
        <p14:creationId xmlns:p14="http://schemas.microsoft.com/office/powerpoint/2010/main" val="2202418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2" name="Title 1"/>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     </a:t>
            </a:r>
            <a:r>
              <a:rPr lang="en-US" sz="3600" dirty="0">
                <a:highlight>
                  <a:srgbClr val="FFFF00"/>
                </a:highlight>
                <a:latin typeface="ADLaM Display" panose="02010000000000000000" pitchFamily="2" charset="77"/>
                <a:ea typeface="ADLaM Display" panose="02010000000000000000" pitchFamily="2" charset="77"/>
                <a:cs typeface="ADLaM Display" panose="02010000000000000000" pitchFamily="2" charset="77"/>
              </a:rPr>
              <a:t>Current State of </a:t>
            </a:r>
            <a:r>
              <a:rPr lang="en-US" sz="3600" dirty="0" err="1">
                <a:highlight>
                  <a:srgbClr val="FFFF00"/>
                </a:highlight>
                <a:latin typeface="ADLaM Display" panose="02010000000000000000" pitchFamily="2" charset="77"/>
                <a:ea typeface="ADLaM Display" panose="02010000000000000000" pitchFamily="2" charset="77"/>
                <a:cs typeface="ADLaM Display" panose="02010000000000000000" pitchFamily="2" charset="77"/>
              </a:rPr>
              <a:t>Apamprana</a:t>
            </a:r>
            <a:r>
              <a:rPr lang="en-US" sz="3600" dirty="0">
                <a:highlight>
                  <a:srgbClr val="FFFF00"/>
                </a:highlight>
                <a:latin typeface="ADLaM Display" panose="02010000000000000000" pitchFamily="2" charset="77"/>
                <a:ea typeface="ADLaM Display" panose="02010000000000000000" pitchFamily="2" charset="77"/>
                <a:cs typeface="ADLaM Display" panose="02010000000000000000" pitchFamily="2" charset="77"/>
              </a:rPr>
              <a:t> Reserve </a:t>
            </a:r>
          </a:p>
        </p:txBody>
      </p:sp>
      <p:sp>
        <p:nvSpPr>
          <p:cNvPr id="6" name="TextBox 5">
            <a:extLst>
              <a:ext uri="{FF2B5EF4-FFF2-40B4-BE49-F238E27FC236}">
                <a16:creationId xmlns:a16="http://schemas.microsoft.com/office/drawing/2014/main" id="{5C75F927-6257-93DD-CAB0-EF4268BC02FE}"/>
              </a:ext>
            </a:extLst>
          </p:cNvPr>
          <p:cNvSpPr txBox="1"/>
          <p:nvPr/>
        </p:nvSpPr>
        <p:spPr>
          <a:xfrm>
            <a:off x="8059948" y="6340390"/>
            <a:ext cx="3674852" cy="369332"/>
          </a:xfrm>
          <a:prstGeom prst="rect">
            <a:avLst/>
          </a:prstGeom>
          <a:noFill/>
        </p:spPr>
        <p:txBody>
          <a:bodyPr wrap="square" rtlCol="0">
            <a:spAutoFit/>
          </a:bodyPr>
          <a:lstStyle/>
          <a:p>
            <a:r>
              <a:rPr lang="en-GB" b="1" dirty="0">
                <a:highlight>
                  <a:srgbClr val="FFFF00"/>
                </a:highlight>
                <a:latin typeface="ADLaM Display" panose="02010000000000000000" pitchFamily="2" charset="77"/>
                <a:ea typeface="ADLaM Display" panose="02010000000000000000" pitchFamily="2" charset="77"/>
                <a:cs typeface="ADLaM Display" panose="02010000000000000000" pitchFamily="2" charset="77"/>
              </a:rPr>
              <a:t>Co</a:t>
            </a:r>
            <a:r>
              <a:rPr lang="en-GH" b="1" dirty="0">
                <a:highlight>
                  <a:srgbClr val="FFFF00"/>
                </a:highlight>
                <a:latin typeface="ADLaM Display" panose="02010000000000000000" pitchFamily="2" charset="77"/>
                <a:ea typeface="ADLaM Display" panose="02010000000000000000" pitchFamily="2" charset="77"/>
                <a:cs typeface="ADLaM Display" panose="02010000000000000000" pitchFamily="2" charset="77"/>
              </a:rPr>
              <a:t>urtey Erastus Asare Donkor</a:t>
            </a:r>
          </a:p>
        </p:txBody>
      </p:sp>
      <p:pic>
        <p:nvPicPr>
          <p:cNvPr id="3" name="Picture 2" descr="A logo of a puzzle&#10;&#10;AI-generated content may be incorrect.">
            <a:extLst>
              <a:ext uri="{FF2B5EF4-FFF2-40B4-BE49-F238E27FC236}">
                <a16:creationId xmlns:a16="http://schemas.microsoft.com/office/drawing/2014/main" id="{6605E140-BE79-F22F-1537-6737E9696083}"/>
              </a:ext>
            </a:extLst>
          </p:cNvPr>
          <p:cNvPicPr>
            <a:picLocks noChangeAspect="1"/>
          </p:cNvPicPr>
          <p:nvPr/>
        </p:nvPicPr>
        <p:blipFill>
          <a:blip r:embed="rId3"/>
          <a:stretch>
            <a:fillRect/>
          </a:stretch>
        </p:blipFill>
        <p:spPr>
          <a:xfrm>
            <a:off x="0" y="6046994"/>
            <a:ext cx="811006" cy="811006"/>
          </a:xfrm>
          <a:prstGeom prst="rect">
            <a:avLst/>
          </a:prstGeom>
        </p:spPr>
      </p:pic>
    </p:spTree>
    <p:extLst>
      <p:ext uri="{BB962C8B-B14F-4D97-AF65-F5344CB8AC3E}">
        <p14:creationId xmlns:p14="http://schemas.microsoft.com/office/powerpoint/2010/main" val="1244595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r>
              <a:rPr lang="en-US" sz="2600" b="1" kern="1200" dirty="0">
                <a:solidFill>
                  <a:srgbClr val="FFFFFF"/>
                </a:solidFill>
                <a:latin typeface="+mj-lt"/>
                <a:ea typeface="+mj-ea"/>
                <a:cs typeface="+mj-cs"/>
              </a:rPr>
              <a:t>   </a:t>
            </a:r>
            <a:r>
              <a:rPr lang="en-US" sz="2600" b="1" kern="1200" dirty="0">
                <a:solidFill>
                  <a:srgbClr val="FFFFFF"/>
                </a:solidFill>
                <a:latin typeface="ADLaM Display" panose="02010000000000000000" pitchFamily="2" charset="77"/>
                <a:ea typeface="ADLaM Display" panose="02010000000000000000" pitchFamily="2" charset="77"/>
                <a:cs typeface="ADLaM Display" panose="02010000000000000000" pitchFamily="2" charset="77"/>
              </a:rPr>
              <a:t>Degradation (Inside Tano </a:t>
            </a:r>
            <a:r>
              <a:rPr lang="en-US" sz="2600" b="1" kern="1200" dirty="0" err="1">
                <a:solidFill>
                  <a:srgbClr val="FFFFFF"/>
                </a:solidFill>
                <a:latin typeface="ADLaM Display" panose="02010000000000000000" pitchFamily="2" charset="77"/>
                <a:ea typeface="ADLaM Display" panose="02010000000000000000" pitchFamily="2" charset="77"/>
                <a:cs typeface="ADLaM Display" panose="02010000000000000000" pitchFamily="2" charset="77"/>
              </a:rPr>
              <a:t>Anwia</a:t>
            </a:r>
            <a:r>
              <a:rPr lang="en-US" sz="2600" b="1" kern="1200" dirty="0">
                <a:solidFill>
                  <a:srgbClr val="FFFFFF"/>
                </a:solidFill>
                <a:latin typeface="ADLaM Display" panose="02010000000000000000" pitchFamily="2" charset="77"/>
                <a:ea typeface="ADLaM Display" panose="02010000000000000000" pitchFamily="2" charset="77"/>
                <a:cs typeface="ADLaM Display" panose="02010000000000000000" pitchFamily="2" charset="77"/>
              </a:rPr>
              <a:t> Forest Reserve)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2539" r="3661" b="-2"/>
          <a:stretch>
            <a:fillRect/>
          </a:stretch>
        </p:blipFill>
        <p:spPr>
          <a:xfrm>
            <a:off x="4038600" y="1014751"/>
            <a:ext cx="7188199" cy="4825108"/>
          </a:xfrm>
          <a:prstGeom prst="rect">
            <a:avLst/>
          </a:prstGeom>
        </p:spPr>
      </p:pic>
      <p:sp>
        <p:nvSpPr>
          <p:cNvPr id="3" name="TextBox 2">
            <a:extLst>
              <a:ext uri="{FF2B5EF4-FFF2-40B4-BE49-F238E27FC236}">
                <a16:creationId xmlns:a16="http://schemas.microsoft.com/office/drawing/2014/main" id="{91536152-7C21-06E7-C463-4B774C6865E9}"/>
              </a:ext>
            </a:extLst>
          </p:cNvPr>
          <p:cNvSpPr txBox="1"/>
          <p:nvPr/>
        </p:nvSpPr>
        <p:spPr>
          <a:xfrm>
            <a:off x="8013940" y="6038491"/>
            <a:ext cx="3674852" cy="369332"/>
          </a:xfrm>
          <a:prstGeom prst="rect">
            <a:avLst/>
          </a:prstGeom>
          <a:noFill/>
        </p:spPr>
        <p:txBody>
          <a:bodyPr wrap="square" rtlCol="0">
            <a:spAutoFit/>
          </a:bodyPr>
          <a:lstStyle/>
          <a:p>
            <a:r>
              <a:rPr lang="en-GB" b="1" dirty="0">
                <a:solidFill>
                  <a:srgbClr val="0C0C0D"/>
                </a:solidFill>
                <a:latin typeface="ADLaM Display" panose="02010000000000000000" pitchFamily="2" charset="77"/>
                <a:ea typeface="ADLaM Display" panose="02010000000000000000" pitchFamily="2" charset="77"/>
                <a:cs typeface="ADLaM Display" panose="02010000000000000000" pitchFamily="2" charset="77"/>
              </a:rPr>
              <a:t>Co</a:t>
            </a:r>
            <a:r>
              <a:rPr lang="en-GH" b="1" dirty="0">
                <a:solidFill>
                  <a:srgbClr val="0C0C0D"/>
                </a:solidFill>
                <a:latin typeface="ADLaM Display" panose="02010000000000000000" pitchFamily="2" charset="77"/>
                <a:ea typeface="ADLaM Display" panose="02010000000000000000" pitchFamily="2" charset="77"/>
                <a:cs typeface="ADLaM Display" panose="02010000000000000000" pitchFamily="2" charset="77"/>
              </a:rPr>
              <a:t>urtey Erastus Asare Donkor</a:t>
            </a:r>
          </a:p>
        </p:txBody>
      </p:sp>
      <p:pic>
        <p:nvPicPr>
          <p:cNvPr id="5" name="Picture 4" descr="A logo of a puzzle&#10;&#10;AI-generated content may be incorrect.">
            <a:extLst>
              <a:ext uri="{FF2B5EF4-FFF2-40B4-BE49-F238E27FC236}">
                <a16:creationId xmlns:a16="http://schemas.microsoft.com/office/drawing/2014/main" id="{E7409409-8F7D-800A-4A2A-580C55A03EDC}"/>
              </a:ext>
            </a:extLst>
          </p:cNvPr>
          <p:cNvPicPr>
            <a:picLocks noChangeAspect="1"/>
          </p:cNvPicPr>
          <p:nvPr/>
        </p:nvPicPr>
        <p:blipFill>
          <a:blip r:embed="rId3"/>
          <a:stretch>
            <a:fillRect/>
          </a:stretch>
        </p:blipFill>
        <p:spPr>
          <a:xfrm>
            <a:off x="0" y="6046994"/>
            <a:ext cx="811006" cy="811006"/>
          </a:xfrm>
          <a:prstGeom prst="rect">
            <a:avLst/>
          </a:prstGeom>
        </p:spPr>
      </p:pic>
    </p:spTree>
    <p:extLst>
      <p:ext uri="{BB962C8B-B14F-4D97-AF65-F5344CB8AC3E}">
        <p14:creationId xmlns:p14="http://schemas.microsoft.com/office/powerpoint/2010/main" val="1639305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uddy area with trees and a puddle of water&#10;&#10;AI-generated content may be incorrect.">
            <a:extLst>
              <a:ext uri="{FF2B5EF4-FFF2-40B4-BE49-F238E27FC236}">
                <a16:creationId xmlns:a16="http://schemas.microsoft.com/office/drawing/2014/main" id="{2E18A40B-33E6-611E-9B6F-7C72F39C24C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10405" r="10284"/>
          <a:stretch>
            <a:fillRect/>
          </a:stretch>
        </p:blipFill>
        <p:spPr>
          <a:xfrm>
            <a:off x="1" y="10"/>
            <a:ext cx="9669642" cy="6857990"/>
          </a:xfrm>
          <a:prstGeom prst="rect">
            <a:avLst/>
          </a:prstGeom>
        </p:spPr>
      </p:pic>
      <p:sp>
        <p:nvSpPr>
          <p:cNvPr id="2" name="Title 1">
            <a:extLst>
              <a:ext uri="{FF2B5EF4-FFF2-40B4-BE49-F238E27FC236}">
                <a16:creationId xmlns:a16="http://schemas.microsoft.com/office/drawing/2014/main" id="{9D9EFE26-08EC-D392-CED8-C42746F181A5}"/>
              </a:ext>
            </a:extLst>
          </p:cNvPr>
          <p:cNvSpPr>
            <a:spLocks noGrp="1"/>
          </p:cNvSpPr>
          <p:nvPr>
            <p:ph type="title"/>
          </p:nvPr>
        </p:nvSpPr>
        <p:spPr>
          <a:xfrm>
            <a:off x="9800271" y="844096"/>
            <a:ext cx="2391728" cy="3858532"/>
          </a:xfrm>
        </p:spPr>
        <p:txBody>
          <a:bodyPr vert="horz" lIns="91440" tIns="45720" rIns="91440" bIns="45720" rtlCol="0" anchor="ctr">
            <a:normAutofit/>
          </a:bodyPr>
          <a:lstStyle/>
          <a:p>
            <a:r>
              <a:rPr lang="en-US" dirty="0">
                <a:latin typeface="ADLaM Display" panose="02010000000000000000" pitchFamily="2" charset="77"/>
                <a:ea typeface="ADLaM Display" panose="02010000000000000000" pitchFamily="2" charset="77"/>
                <a:cs typeface="ADLaM Display" panose="02010000000000000000" pitchFamily="2" charset="77"/>
              </a:rPr>
              <a:t>Tano </a:t>
            </a:r>
            <a:r>
              <a:rPr lang="en-US" dirty="0" err="1">
                <a:latin typeface="ADLaM Display" panose="02010000000000000000" pitchFamily="2" charset="77"/>
                <a:ea typeface="ADLaM Display" panose="02010000000000000000" pitchFamily="2" charset="77"/>
                <a:cs typeface="ADLaM Display" panose="02010000000000000000" pitchFamily="2" charset="77"/>
              </a:rPr>
              <a:t>Anwia</a:t>
            </a:r>
            <a:r>
              <a:rPr lang="en-US" dirty="0">
                <a:latin typeface="ADLaM Display" panose="02010000000000000000" pitchFamily="2" charset="77"/>
                <a:ea typeface="ADLaM Display" panose="02010000000000000000" pitchFamily="2" charset="77"/>
                <a:cs typeface="ADLaM Display" panose="02010000000000000000" pitchFamily="2" charset="77"/>
              </a:rPr>
              <a:t> Forest Reserve- </a:t>
            </a:r>
            <a:r>
              <a:rPr lang="en-US" dirty="0" err="1">
                <a:latin typeface="ADLaM Display" panose="02010000000000000000" pitchFamily="2" charset="77"/>
                <a:ea typeface="ADLaM Display" panose="02010000000000000000" pitchFamily="2" charset="77"/>
                <a:cs typeface="ADLaM Display" panose="02010000000000000000" pitchFamily="2" charset="77"/>
              </a:rPr>
              <a:t>Pantuunso</a:t>
            </a:r>
            <a:endParaRPr lang="en-US" dirty="0">
              <a:latin typeface="ADLaM Display" panose="02010000000000000000" pitchFamily="2" charset="77"/>
              <a:ea typeface="ADLaM Display" panose="02010000000000000000" pitchFamily="2" charset="77"/>
              <a:cs typeface="ADLaM Display" panose="02010000000000000000" pitchFamily="2" charset="77"/>
            </a:endParaRPr>
          </a:p>
        </p:txBody>
      </p:sp>
      <p:sp>
        <p:nvSpPr>
          <p:cNvPr id="4" name="TextBox 3">
            <a:extLst>
              <a:ext uri="{FF2B5EF4-FFF2-40B4-BE49-F238E27FC236}">
                <a16:creationId xmlns:a16="http://schemas.microsoft.com/office/drawing/2014/main" id="{F0E5ED73-10CC-9551-CB11-BB181BB1CC09}"/>
              </a:ext>
            </a:extLst>
          </p:cNvPr>
          <p:cNvSpPr txBox="1"/>
          <p:nvPr/>
        </p:nvSpPr>
        <p:spPr>
          <a:xfrm>
            <a:off x="0" y="6319095"/>
            <a:ext cx="3674852" cy="369332"/>
          </a:xfrm>
          <a:prstGeom prst="rect">
            <a:avLst/>
          </a:prstGeom>
          <a:noFill/>
        </p:spPr>
        <p:txBody>
          <a:bodyPr wrap="square" rtlCol="0">
            <a:spAutoFit/>
          </a:bodyPr>
          <a:lstStyle/>
          <a:p>
            <a:r>
              <a:rPr lang="en-GB" b="1" dirty="0">
                <a:solidFill>
                  <a:srgbClr val="0C0C0D"/>
                </a:solidFill>
                <a:highlight>
                  <a:srgbClr val="FFFF00"/>
                </a:highlight>
                <a:latin typeface="ADLaM Display" panose="02010000000000000000" pitchFamily="2" charset="77"/>
                <a:ea typeface="ADLaM Display" panose="02010000000000000000" pitchFamily="2" charset="77"/>
                <a:cs typeface="ADLaM Display" panose="02010000000000000000" pitchFamily="2" charset="77"/>
              </a:rPr>
              <a:t>Co</a:t>
            </a:r>
            <a:r>
              <a:rPr lang="en-GH" b="1" dirty="0">
                <a:solidFill>
                  <a:srgbClr val="0C0C0D"/>
                </a:solidFill>
                <a:highlight>
                  <a:srgbClr val="FFFF00"/>
                </a:highlight>
                <a:latin typeface="ADLaM Display" panose="02010000000000000000" pitchFamily="2" charset="77"/>
                <a:ea typeface="ADLaM Display" panose="02010000000000000000" pitchFamily="2" charset="77"/>
                <a:cs typeface="ADLaM Display" panose="02010000000000000000" pitchFamily="2" charset="77"/>
              </a:rPr>
              <a:t>urtey Erastus Asare Donkor</a:t>
            </a:r>
          </a:p>
        </p:txBody>
      </p:sp>
      <p:pic>
        <p:nvPicPr>
          <p:cNvPr id="3" name="Picture 2" descr="A logo of a puzzle&#10;&#10;AI-generated content may be incorrect.">
            <a:extLst>
              <a:ext uri="{FF2B5EF4-FFF2-40B4-BE49-F238E27FC236}">
                <a16:creationId xmlns:a16="http://schemas.microsoft.com/office/drawing/2014/main" id="{B36ED531-CCAE-55CF-9A48-4922E4A93BF1}"/>
              </a:ext>
            </a:extLst>
          </p:cNvPr>
          <p:cNvPicPr>
            <a:picLocks noChangeAspect="1"/>
          </p:cNvPicPr>
          <p:nvPr/>
        </p:nvPicPr>
        <p:blipFill>
          <a:blip r:embed="rId3"/>
          <a:stretch>
            <a:fillRect/>
          </a:stretch>
        </p:blipFill>
        <p:spPr>
          <a:xfrm>
            <a:off x="11486361" y="6046994"/>
            <a:ext cx="811006" cy="811006"/>
          </a:xfrm>
          <a:prstGeom prst="rect">
            <a:avLst/>
          </a:prstGeom>
        </p:spPr>
      </p:pic>
    </p:spTree>
    <p:extLst>
      <p:ext uri="{BB962C8B-B14F-4D97-AF65-F5344CB8AC3E}">
        <p14:creationId xmlns:p14="http://schemas.microsoft.com/office/powerpoint/2010/main" val="459406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612C3-4532-FDE7-FF41-CBE689A66906}"/>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200" b="1" dirty="0">
                <a:latin typeface="ADLaM Display" panose="02010000000000000000" pitchFamily="2" charset="77"/>
                <a:ea typeface="ADLaM Display" panose="02010000000000000000" pitchFamily="2" charset="77"/>
                <a:cs typeface="ADLaM Display" panose="02010000000000000000" pitchFamily="2" charset="77"/>
              </a:rPr>
              <a:t>Tano Nimri Forest Reserve</a:t>
            </a:r>
          </a:p>
        </p:txBody>
      </p:sp>
      <p:pic>
        <p:nvPicPr>
          <p:cNvPr id="5" name="Content Placeholder 4" descr="A large area with a pool of water&#10;&#10;AI-generated content may be incorrect.">
            <a:extLst>
              <a:ext uri="{FF2B5EF4-FFF2-40B4-BE49-F238E27FC236}">
                <a16:creationId xmlns:a16="http://schemas.microsoft.com/office/drawing/2014/main" id="{DE2BFFB4-8E95-4916-4510-0307A11607A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934" r="1" b="15265"/>
          <a:stretch>
            <a:fillRect/>
          </a:stretch>
        </p:blipFill>
        <p:spPr>
          <a:xfrm>
            <a:off x="640080" y="640080"/>
            <a:ext cx="10911840" cy="4836795"/>
          </a:xfrm>
          <a:prstGeom prst="rect">
            <a:avLst/>
          </a:prstGeom>
          <a:ln w="19050">
            <a:solidFill>
              <a:schemeClr val="tx1"/>
            </a:solidFill>
            <a:miter lim="800000"/>
          </a:ln>
        </p:spPr>
      </p:pic>
      <p:sp>
        <p:nvSpPr>
          <p:cNvPr id="3" name="TextBox 2">
            <a:extLst>
              <a:ext uri="{FF2B5EF4-FFF2-40B4-BE49-F238E27FC236}">
                <a16:creationId xmlns:a16="http://schemas.microsoft.com/office/drawing/2014/main" id="{1DA17C53-4F6D-C92B-2B37-783DBA83CE1A}"/>
              </a:ext>
            </a:extLst>
          </p:cNvPr>
          <p:cNvSpPr txBox="1"/>
          <p:nvPr/>
        </p:nvSpPr>
        <p:spPr>
          <a:xfrm>
            <a:off x="7565367" y="640080"/>
            <a:ext cx="3674852" cy="369332"/>
          </a:xfrm>
          <a:prstGeom prst="rect">
            <a:avLst/>
          </a:prstGeom>
          <a:noFill/>
        </p:spPr>
        <p:txBody>
          <a:bodyPr wrap="square" rtlCol="0">
            <a:spAutoFit/>
          </a:bodyPr>
          <a:lstStyle/>
          <a:p>
            <a:r>
              <a:rPr lang="en-GB" b="1"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Co</a:t>
            </a:r>
            <a:r>
              <a:rPr lang="en-GH" b="1"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urtey Erastus Asare Donkor</a:t>
            </a:r>
          </a:p>
        </p:txBody>
      </p:sp>
    </p:spTree>
    <p:extLst>
      <p:ext uri="{BB962C8B-B14F-4D97-AF65-F5344CB8AC3E}">
        <p14:creationId xmlns:p14="http://schemas.microsoft.com/office/powerpoint/2010/main" val="393046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01526"/>
          </a:xfrm>
        </p:spPr>
        <p:txBody>
          <a:bodyPr>
            <a:normAutofit/>
          </a:bodyPr>
          <a:lstStyle/>
          <a:p>
            <a:r>
              <a:rPr lang="en-US" b="1" dirty="0">
                <a:latin typeface="ADLaM Display" panose="02010000000000000000" pitchFamily="2" charset="77"/>
                <a:ea typeface="ADLaM Display" panose="02010000000000000000" pitchFamily="2" charset="77"/>
                <a:cs typeface="ADLaM Display" panose="02010000000000000000" pitchFamily="2" charset="77"/>
              </a:rPr>
              <a:t>Wassa </a:t>
            </a:r>
            <a:r>
              <a:rPr lang="en-US" b="1" dirty="0" err="1">
                <a:latin typeface="ADLaM Display" panose="02010000000000000000" pitchFamily="2" charset="77"/>
                <a:ea typeface="ADLaM Display" panose="02010000000000000000" pitchFamily="2" charset="77"/>
                <a:cs typeface="ADLaM Display" panose="02010000000000000000" pitchFamily="2" charset="77"/>
              </a:rPr>
              <a:t>Dadieso</a:t>
            </a:r>
            <a:endParaRPr lang="en-GB" dirty="0">
              <a:latin typeface="ADLaM Display" panose="02010000000000000000" pitchFamily="2" charset="77"/>
              <a:ea typeface="ADLaM Display" panose="02010000000000000000" pitchFamily="2" charset="77"/>
              <a:cs typeface="ADLaM Display" panose="02010000000000000000" pitchFamily="2" charset="77"/>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6047" y="966788"/>
            <a:ext cx="9962444" cy="5603875"/>
          </a:xfrm>
        </p:spPr>
      </p:pic>
      <p:sp>
        <p:nvSpPr>
          <p:cNvPr id="3" name="TextBox 2">
            <a:extLst>
              <a:ext uri="{FF2B5EF4-FFF2-40B4-BE49-F238E27FC236}">
                <a16:creationId xmlns:a16="http://schemas.microsoft.com/office/drawing/2014/main" id="{8BC9E743-9F30-CF7A-F585-397C33DEDD92}"/>
              </a:ext>
            </a:extLst>
          </p:cNvPr>
          <p:cNvSpPr txBox="1"/>
          <p:nvPr/>
        </p:nvSpPr>
        <p:spPr>
          <a:xfrm>
            <a:off x="1216325" y="6201331"/>
            <a:ext cx="3674852" cy="369332"/>
          </a:xfrm>
          <a:prstGeom prst="rect">
            <a:avLst/>
          </a:prstGeom>
          <a:noFill/>
        </p:spPr>
        <p:txBody>
          <a:bodyPr wrap="square" rtlCol="0">
            <a:spAutoFit/>
          </a:bodyPr>
          <a:lstStyle/>
          <a:p>
            <a:r>
              <a:rPr lang="en-GB" b="1"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Co</a:t>
            </a:r>
            <a:r>
              <a:rPr lang="en-GH" b="1"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urtey Erastus Asare Donkor</a:t>
            </a:r>
          </a:p>
        </p:txBody>
      </p:sp>
      <p:pic>
        <p:nvPicPr>
          <p:cNvPr id="5" name="Picture 4" descr="A logo of a puzzle&#10;&#10;AI-generated content may be incorrect.">
            <a:extLst>
              <a:ext uri="{FF2B5EF4-FFF2-40B4-BE49-F238E27FC236}">
                <a16:creationId xmlns:a16="http://schemas.microsoft.com/office/drawing/2014/main" id="{1A29F87B-CE0F-4ED9-0F32-7468889B171B}"/>
              </a:ext>
            </a:extLst>
          </p:cNvPr>
          <p:cNvPicPr>
            <a:picLocks noChangeAspect="1"/>
          </p:cNvPicPr>
          <p:nvPr/>
        </p:nvPicPr>
        <p:blipFill>
          <a:blip r:embed="rId3"/>
          <a:stretch>
            <a:fillRect/>
          </a:stretch>
        </p:blipFill>
        <p:spPr>
          <a:xfrm>
            <a:off x="0" y="6031800"/>
            <a:ext cx="811006" cy="811006"/>
          </a:xfrm>
          <a:prstGeom prst="rect">
            <a:avLst/>
          </a:prstGeom>
        </p:spPr>
      </p:pic>
    </p:spTree>
    <p:extLst>
      <p:ext uri="{BB962C8B-B14F-4D97-AF65-F5344CB8AC3E}">
        <p14:creationId xmlns:p14="http://schemas.microsoft.com/office/powerpoint/2010/main" val="2925175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048" y="-239476"/>
            <a:ext cx="12191999" cy="6857990"/>
          </a:xfrm>
          <a:prstGeom prst="rect">
            <a:avLst/>
          </a:prstGeom>
        </p:spPr>
      </p:pic>
      <p:sp>
        <p:nvSpPr>
          <p:cNvPr id="2" name="Title 1"/>
          <p:cNvSpPr>
            <a:spLocks noGrp="1"/>
          </p:cNvSpPr>
          <p:nvPr>
            <p:ph type="title"/>
          </p:nvPr>
        </p:nvSpPr>
        <p:spPr>
          <a:xfrm>
            <a:off x="-6095" y="307949"/>
            <a:ext cx="9521032" cy="650887"/>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marL="571500" indent="-571500" algn="ctr"/>
            <a:r>
              <a:rPr lang="en-US" sz="4000" dirty="0">
                <a:solidFill>
                  <a:srgbClr val="FF0000"/>
                </a:solidFill>
                <a:latin typeface="ADLaM Display" panose="02010000000000000000" pitchFamily="2" charset="77"/>
                <a:ea typeface="ADLaM Display" panose="02010000000000000000" pitchFamily="2" charset="77"/>
                <a:cs typeface="ADLaM Display" panose="02010000000000000000" pitchFamily="2" charset="77"/>
              </a:rPr>
              <a:t>Economic Impact Agric &amp; other industries</a:t>
            </a:r>
          </a:p>
        </p:txBody>
      </p:sp>
      <p:sp>
        <p:nvSpPr>
          <p:cNvPr id="3" name="TextBox 2">
            <a:extLst>
              <a:ext uri="{FF2B5EF4-FFF2-40B4-BE49-F238E27FC236}">
                <a16:creationId xmlns:a16="http://schemas.microsoft.com/office/drawing/2014/main" id="{FD42232C-E116-213D-F6DB-8C2EB7619F64}"/>
              </a:ext>
            </a:extLst>
          </p:cNvPr>
          <p:cNvSpPr txBox="1"/>
          <p:nvPr/>
        </p:nvSpPr>
        <p:spPr>
          <a:xfrm>
            <a:off x="8013940" y="6038491"/>
            <a:ext cx="3674852" cy="369332"/>
          </a:xfrm>
          <a:prstGeom prst="rect">
            <a:avLst/>
          </a:prstGeom>
          <a:noFill/>
        </p:spPr>
        <p:txBody>
          <a:bodyPr wrap="square" rtlCol="0">
            <a:spAutoFit/>
          </a:bodyPr>
          <a:lstStyle/>
          <a:p>
            <a:r>
              <a:rPr lang="en-GB" b="1"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Co</a:t>
            </a:r>
            <a:r>
              <a:rPr lang="en-GH" b="1"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urtey Erastus Asare Donkor</a:t>
            </a:r>
          </a:p>
        </p:txBody>
      </p:sp>
      <p:pic>
        <p:nvPicPr>
          <p:cNvPr id="5" name="Picture 4" descr="A logo of a puzzle&#10;&#10;AI-generated content may be incorrect.">
            <a:extLst>
              <a:ext uri="{FF2B5EF4-FFF2-40B4-BE49-F238E27FC236}">
                <a16:creationId xmlns:a16="http://schemas.microsoft.com/office/drawing/2014/main" id="{473AB639-5A2D-A690-E253-C74AE194A955}"/>
              </a:ext>
            </a:extLst>
          </p:cNvPr>
          <p:cNvPicPr>
            <a:picLocks noChangeAspect="1"/>
          </p:cNvPicPr>
          <p:nvPr/>
        </p:nvPicPr>
        <p:blipFill>
          <a:blip r:embed="rId3"/>
          <a:stretch>
            <a:fillRect/>
          </a:stretch>
        </p:blipFill>
        <p:spPr>
          <a:xfrm>
            <a:off x="-6095" y="6038491"/>
            <a:ext cx="811006" cy="811006"/>
          </a:xfrm>
          <a:prstGeom prst="rect">
            <a:avLst/>
          </a:prstGeom>
        </p:spPr>
      </p:pic>
    </p:spTree>
    <p:extLst>
      <p:ext uri="{BB962C8B-B14F-4D97-AF65-F5344CB8AC3E}">
        <p14:creationId xmlns:p14="http://schemas.microsoft.com/office/powerpoint/2010/main" val="126247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2EFD2B-1B77-D427-A5CA-43E6F4436CEF}"/>
              </a:ext>
            </a:extLst>
          </p:cNvPr>
          <p:cNvSpPr>
            <a:spLocks noGrp="1"/>
          </p:cNvSpPr>
          <p:nvPr>
            <p:ph type="title"/>
          </p:nvPr>
        </p:nvSpPr>
        <p:spPr>
          <a:xfrm>
            <a:off x="838200" y="365126"/>
            <a:ext cx="10515600" cy="777874"/>
          </a:xfrm>
        </p:spPr>
        <p:txBody>
          <a:bodyPr/>
          <a:lstStyle/>
          <a:p>
            <a:r>
              <a:rPr lang="en-GH" b="1" dirty="0">
                <a:latin typeface="ADLaM Display" panose="02010000000000000000" pitchFamily="2" charset="77"/>
                <a:ea typeface="ADLaM Display" panose="02010000000000000000" pitchFamily="2" charset="77"/>
                <a:cs typeface="ADLaM Display" panose="02010000000000000000" pitchFamily="2" charset="77"/>
              </a:rPr>
              <a:t>The Death of our Cocoa </a:t>
            </a:r>
          </a:p>
        </p:txBody>
      </p:sp>
      <p:pic>
        <p:nvPicPr>
          <p:cNvPr id="5" name="Content Placeholder 4">
            <a:extLst>
              <a:ext uri="{FF2B5EF4-FFF2-40B4-BE49-F238E27FC236}">
                <a16:creationId xmlns:a16="http://schemas.microsoft.com/office/drawing/2014/main" id="{7EAAF5A0-8CE0-B895-D395-C0E18DB4469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10266"/>
          <a:stretch>
            <a:fillRect/>
          </a:stretch>
        </p:blipFill>
        <p:spPr>
          <a:xfrm>
            <a:off x="138385" y="1937657"/>
            <a:ext cx="6655564" cy="3777344"/>
          </a:xfrm>
          <a:prstGeom prst="rect">
            <a:avLst/>
          </a:prstGeom>
        </p:spPr>
      </p:pic>
      <p:graphicFrame>
        <p:nvGraphicFramePr>
          <p:cNvPr id="10" name="Content Placeholder 2">
            <a:extLst>
              <a:ext uri="{FF2B5EF4-FFF2-40B4-BE49-F238E27FC236}">
                <a16:creationId xmlns:a16="http://schemas.microsoft.com/office/drawing/2014/main" id="{6FB828DD-9AD9-06AE-AC62-B614541444E7}"/>
              </a:ext>
            </a:extLst>
          </p:cNvPr>
          <p:cNvGraphicFramePr>
            <a:graphicFrameLocks noGrp="1"/>
          </p:cNvGraphicFramePr>
          <p:nvPr>
            <p:ph sz="half" idx="2"/>
          </p:nvPr>
        </p:nvGraphicFramePr>
        <p:xfrm>
          <a:off x="7086599" y="1502229"/>
          <a:ext cx="4604657" cy="4419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descr="A logo of a puzzle&#10;&#10;AI-generated content may be incorrect.">
            <a:extLst>
              <a:ext uri="{FF2B5EF4-FFF2-40B4-BE49-F238E27FC236}">
                <a16:creationId xmlns:a16="http://schemas.microsoft.com/office/drawing/2014/main" id="{BCD63310-3AE4-1202-4D24-3FD764FDC302}"/>
              </a:ext>
            </a:extLst>
          </p:cNvPr>
          <p:cNvPicPr>
            <a:picLocks noChangeAspect="1"/>
          </p:cNvPicPr>
          <p:nvPr/>
        </p:nvPicPr>
        <p:blipFill>
          <a:blip r:embed="rId9"/>
          <a:stretch>
            <a:fillRect/>
          </a:stretch>
        </p:blipFill>
        <p:spPr>
          <a:xfrm>
            <a:off x="11486361" y="6046994"/>
            <a:ext cx="811006" cy="811006"/>
          </a:xfrm>
          <a:prstGeom prst="rect">
            <a:avLst/>
          </a:prstGeom>
        </p:spPr>
      </p:pic>
    </p:spTree>
    <p:extLst>
      <p:ext uri="{BB962C8B-B14F-4D97-AF65-F5344CB8AC3E}">
        <p14:creationId xmlns:p14="http://schemas.microsoft.com/office/powerpoint/2010/main" val="2972138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2E23B-0BA3-DB07-234A-5A7DFD1C7ADB}"/>
              </a:ext>
            </a:extLst>
          </p:cNvPr>
          <p:cNvSpPr>
            <a:spLocks noGrp="1"/>
          </p:cNvSpPr>
          <p:nvPr>
            <p:ph type="title"/>
          </p:nvPr>
        </p:nvSpPr>
        <p:spPr>
          <a:xfrm>
            <a:off x="836676" y="259781"/>
            <a:ext cx="10515600" cy="745218"/>
          </a:xfrm>
        </p:spPr>
        <p:txBody>
          <a:bodyPr vert="horz" lIns="91440" tIns="45720" rIns="91440" bIns="45720" rtlCol="0" anchor="ctr">
            <a:normAutofit/>
          </a:bodyPr>
          <a:lstStyle/>
          <a:p>
            <a:r>
              <a:rPr lang="en-US" dirty="0">
                <a:latin typeface="ADLaM Display" panose="02010000000000000000" pitchFamily="2" charset="77"/>
                <a:ea typeface="ADLaM Display" panose="02010000000000000000" pitchFamily="2" charset="77"/>
                <a:cs typeface="ADLaM Display" panose="02010000000000000000" pitchFamily="2" charset="77"/>
              </a:rPr>
              <a:t>Loss of revenue for the government</a:t>
            </a:r>
            <a:r>
              <a:rPr lang="en-US" dirty="0"/>
              <a:t>.</a:t>
            </a:r>
          </a:p>
        </p:txBody>
      </p:sp>
      <p:sp>
        <p:nvSpPr>
          <p:cNvPr id="4" name="Text Placeholder 3">
            <a:extLst>
              <a:ext uri="{FF2B5EF4-FFF2-40B4-BE49-F238E27FC236}">
                <a16:creationId xmlns:a16="http://schemas.microsoft.com/office/drawing/2014/main" id="{78C17813-136D-163E-E4B8-1883805F57FE}"/>
              </a:ext>
            </a:extLst>
          </p:cNvPr>
          <p:cNvSpPr>
            <a:spLocks noGrp="1"/>
          </p:cNvSpPr>
          <p:nvPr>
            <p:ph sz="half" idx="2"/>
          </p:nvPr>
        </p:nvSpPr>
        <p:spPr>
          <a:xfrm>
            <a:off x="511629" y="1264781"/>
            <a:ext cx="5834742" cy="5092476"/>
          </a:xfrm>
        </p:spPr>
        <p:txBody>
          <a:bodyPr vert="horz" lIns="91440" tIns="45720" rIns="91440" bIns="45720" rtlCol="0">
            <a:normAutofit/>
          </a:bodyPr>
          <a:lstStyle/>
          <a:p>
            <a:pPr marL="285750"/>
            <a:r>
              <a:rPr lang="en-US" sz="2400" b="0" i="0" dirty="0" err="1">
                <a:effectLst/>
              </a:rPr>
              <a:t>Galamsey</a:t>
            </a:r>
            <a:r>
              <a:rPr lang="en-US" sz="2400" b="0" i="0" dirty="0">
                <a:effectLst/>
              </a:rPr>
              <a:t> operators often evade taxes &amp; royalties</a:t>
            </a:r>
          </a:p>
          <a:p>
            <a:pPr marL="285750"/>
            <a:r>
              <a:rPr lang="en-US" sz="2400" b="0" i="0" dirty="0">
                <a:effectLst/>
              </a:rPr>
              <a:t>The encroach upon the concession of legal miners</a:t>
            </a:r>
          </a:p>
          <a:p>
            <a:pPr marL="285750"/>
            <a:r>
              <a:rPr lang="en-US" sz="2400" dirty="0"/>
              <a:t>L</a:t>
            </a:r>
            <a:r>
              <a:rPr lang="en-US" sz="2400" b="0" i="0" dirty="0">
                <a:effectLst/>
              </a:rPr>
              <a:t>oss of mineral revenue from legitimate mining operations.</a:t>
            </a:r>
          </a:p>
          <a:p>
            <a:pPr marL="285750"/>
            <a:r>
              <a:rPr lang="en-US" sz="2400" dirty="0"/>
              <a:t>Cost of </a:t>
            </a:r>
            <a:r>
              <a:rPr lang="en-US" sz="2400" b="0" i="0" dirty="0">
                <a:effectLst/>
              </a:rPr>
              <a:t>cleaning up environmental damage.</a:t>
            </a:r>
          </a:p>
          <a:p>
            <a:pPr marL="285750"/>
            <a:r>
              <a:rPr lang="en-US" sz="2400" dirty="0"/>
              <a:t>Health cost to the economy</a:t>
            </a:r>
            <a:endParaRPr lang="en-US" sz="2400" b="0" i="0" dirty="0">
              <a:effectLst/>
            </a:endParaRPr>
          </a:p>
          <a:p>
            <a:pPr marL="285750"/>
            <a:r>
              <a:rPr lang="en-US" sz="2400" dirty="0"/>
              <a:t>S</a:t>
            </a:r>
            <a:r>
              <a:rPr lang="en-US" sz="2400" b="0" i="0" dirty="0">
                <a:effectLst/>
              </a:rPr>
              <a:t>ignificant economic and social implications for the country.</a:t>
            </a:r>
            <a:endParaRPr lang="en-US" sz="2400" dirty="0"/>
          </a:p>
        </p:txBody>
      </p:sp>
      <p:pic>
        <p:nvPicPr>
          <p:cNvPr id="6" name="Picture Placeholder 5" descr="A person looking at a large pool of water&#10;&#10;AI-generated content may be incorrect.">
            <a:extLst>
              <a:ext uri="{FF2B5EF4-FFF2-40B4-BE49-F238E27FC236}">
                <a16:creationId xmlns:a16="http://schemas.microsoft.com/office/drawing/2014/main" id="{365629B2-D291-082D-6467-AC285204DE5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15115" r="14294"/>
          <a:stretch>
            <a:fillRect/>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pic>
        <p:nvPicPr>
          <p:cNvPr id="3" name="Picture 2" descr="A logo of a puzzle&#10;&#10;AI-generated content may be incorrect.">
            <a:extLst>
              <a:ext uri="{FF2B5EF4-FFF2-40B4-BE49-F238E27FC236}">
                <a16:creationId xmlns:a16="http://schemas.microsoft.com/office/drawing/2014/main" id="{E9D97A3B-74B2-8F51-C032-3D22FF22E1AF}"/>
              </a:ext>
            </a:extLst>
          </p:cNvPr>
          <p:cNvPicPr>
            <a:picLocks noChangeAspect="1"/>
          </p:cNvPicPr>
          <p:nvPr/>
        </p:nvPicPr>
        <p:blipFill>
          <a:blip r:embed="rId4"/>
          <a:stretch>
            <a:fillRect/>
          </a:stretch>
        </p:blipFill>
        <p:spPr>
          <a:xfrm>
            <a:off x="11486361" y="6046994"/>
            <a:ext cx="811006" cy="811006"/>
          </a:xfrm>
          <a:prstGeom prst="rect">
            <a:avLst/>
          </a:prstGeom>
        </p:spPr>
      </p:pic>
    </p:spTree>
    <p:extLst>
      <p:ext uri="{BB962C8B-B14F-4D97-AF65-F5344CB8AC3E}">
        <p14:creationId xmlns:p14="http://schemas.microsoft.com/office/powerpoint/2010/main" val="3075717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5D6C3-C56E-DF62-A0F3-4449FD96E10B}"/>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DD2355-2975-A9B5-7743-0925E35CA8FA}"/>
              </a:ext>
            </a:extLst>
          </p:cNvPr>
          <p:cNvSpPr>
            <a:spLocks noGrp="1"/>
          </p:cNvSpPr>
          <p:nvPr>
            <p:ph type="ftr" sz="quarter" idx="11"/>
          </p:nvPr>
        </p:nvSpPr>
        <p:spPr>
          <a:xfrm>
            <a:off x="366095" y="6432278"/>
            <a:ext cx="11277608" cy="365125"/>
          </a:xfrm>
        </p:spPr>
        <p:txBody>
          <a:bodyPr/>
          <a:lstStyle/>
          <a:p>
            <a:r>
              <a:rPr lang="en-US" dirty="0"/>
              <a:t>Presented by Kenneth Ashigbey, PMP</a:t>
            </a:r>
          </a:p>
        </p:txBody>
      </p:sp>
      <p:sp>
        <p:nvSpPr>
          <p:cNvPr id="28" name="Title 27">
            <a:extLst>
              <a:ext uri="{FF2B5EF4-FFF2-40B4-BE49-F238E27FC236}">
                <a16:creationId xmlns:a16="http://schemas.microsoft.com/office/drawing/2014/main" id="{B472EEFD-1EF3-8640-036B-7C93A6E9B5D7}"/>
              </a:ext>
            </a:extLst>
          </p:cNvPr>
          <p:cNvSpPr>
            <a:spLocks noGrp="1"/>
          </p:cNvSpPr>
          <p:nvPr>
            <p:ph type="title"/>
          </p:nvPr>
        </p:nvSpPr>
        <p:spPr>
          <a:xfrm>
            <a:off x="457200" y="425722"/>
            <a:ext cx="11277600" cy="443198"/>
          </a:xfrm>
        </p:spPr>
        <p:txBody>
          <a:bodyPr/>
          <a:lstStyle/>
          <a:p>
            <a:r>
              <a:rPr lang="en-US" dirty="0"/>
              <a:t>Introduction</a:t>
            </a:r>
            <a:endParaRPr lang="en-GB" dirty="0"/>
          </a:p>
        </p:txBody>
      </p:sp>
      <p:graphicFrame>
        <p:nvGraphicFramePr>
          <p:cNvPr id="9" name="Content Placeholder 2">
            <a:extLst>
              <a:ext uri="{FF2B5EF4-FFF2-40B4-BE49-F238E27FC236}">
                <a16:creationId xmlns:a16="http://schemas.microsoft.com/office/drawing/2014/main" id="{7A78AE93-BAEB-B86F-248A-1C8E441C0837}"/>
              </a:ext>
            </a:extLst>
          </p:cNvPr>
          <p:cNvGraphicFramePr>
            <a:graphicFrameLocks/>
          </p:cNvGraphicFramePr>
          <p:nvPr/>
        </p:nvGraphicFramePr>
        <p:xfrm>
          <a:off x="561110" y="896113"/>
          <a:ext cx="11082593" cy="5123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logo of a puzzle&#10;&#10;AI-generated content may be incorrect.">
            <a:extLst>
              <a:ext uri="{FF2B5EF4-FFF2-40B4-BE49-F238E27FC236}">
                <a16:creationId xmlns:a16="http://schemas.microsoft.com/office/drawing/2014/main" id="{2989EE34-D1BF-70F1-0DE1-C2A4FA990B3E}"/>
              </a:ext>
            </a:extLst>
          </p:cNvPr>
          <p:cNvPicPr>
            <a:picLocks noChangeAspect="1"/>
          </p:cNvPicPr>
          <p:nvPr/>
        </p:nvPicPr>
        <p:blipFill>
          <a:blip r:embed="rId8"/>
          <a:stretch>
            <a:fillRect/>
          </a:stretch>
        </p:blipFill>
        <p:spPr>
          <a:xfrm>
            <a:off x="11486361" y="6046994"/>
            <a:ext cx="811006" cy="811006"/>
          </a:xfrm>
          <a:prstGeom prst="rect">
            <a:avLst/>
          </a:prstGeom>
        </p:spPr>
      </p:pic>
    </p:spTree>
    <p:extLst>
      <p:ext uri="{BB962C8B-B14F-4D97-AF65-F5344CB8AC3E}">
        <p14:creationId xmlns:p14="http://schemas.microsoft.com/office/powerpoint/2010/main" val="135935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B42C-EF12-B949-BCCA-76E1CD602AD8}"/>
              </a:ext>
            </a:extLst>
          </p:cNvPr>
          <p:cNvSpPr>
            <a:spLocks noGrp="1"/>
          </p:cNvSpPr>
          <p:nvPr>
            <p:ph type="title"/>
          </p:nvPr>
        </p:nvSpPr>
        <p:spPr>
          <a:xfrm>
            <a:off x="174170" y="741392"/>
            <a:ext cx="7587343" cy="564894"/>
          </a:xfrm>
        </p:spPr>
        <p:txBody>
          <a:bodyPr vert="horz" lIns="91440" tIns="45720" rIns="91440" bIns="45720" rtlCol="0" anchor="b">
            <a:normAutofit fontScale="90000"/>
          </a:bodyPr>
          <a:lstStyle/>
          <a:p>
            <a:r>
              <a:rPr lang="en-US" sz="3600" kern="1200" dirty="0">
                <a:solidFill>
                  <a:schemeClr val="tx1"/>
                </a:solidFill>
                <a:latin typeface="ADLaM Display" panose="02010000000000000000" pitchFamily="2" charset="77"/>
                <a:ea typeface="ADLaM Display" panose="02010000000000000000" pitchFamily="2" charset="77"/>
                <a:cs typeface="ADLaM Display" panose="02010000000000000000" pitchFamily="2" charset="77"/>
              </a:rPr>
              <a:t>After We Pollute All Our Water!</a:t>
            </a:r>
          </a:p>
        </p:txBody>
      </p:sp>
      <p:pic>
        <p:nvPicPr>
          <p:cNvPr id="6" name="Content Placeholder 5" descr="A screenshot of a computer&#10;&#10;AI-generated content may be incorrect.">
            <a:extLst>
              <a:ext uri="{FF2B5EF4-FFF2-40B4-BE49-F238E27FC236}">
                <a16:creationId xmlns:a16="http://schemas.microsoft.com/office/drawing/2014/main" id="{FF5FFE80-4606-930A-33A2-8A0C3501553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8362" t="15555" r="58613" b="33936"/>
          <a:stretch>
            <a:fillRect/>
          </a:stretch>
        </p:blipFill>
        <p:spPr>
          <a:xfrm>
            <a:off x="8092584" y="787114"/>
            <a:ext cx="2104333" cy="5283772"/>
          </a:xfrm>
          <a:prstGeom prst="rect">
            <a:avLst/>
          </a:prstGeom>
        </p:spPr>
      </p:pic>
      <p:graphicFrame>
        <p:nvGraphicFramePr>
          <p:cNvPr id="8" name="Content Placeholder 2">
            <a:extLst>
              <a:ext uri="{FF2B5EF4-FFF2-40B4-BE49-F238E27FC236}">
                <a16:creationId xmlns:a16="http://schemas.microsoft.com/office/drawing/2014/main" id="{0E4C1E32-9752-FBB2-FD99-682E95DF85C9}"/>
              </a:ext>
            </a:extLst>
          </p:cNvPr>
          <p:cNvGraphicFramePr>
            <a:graphicFrameLocks noGrp="1"/>
          </p:cNvGraphicFramePr>
          <p:nvPr>
            <p:ph sz="half" idx="1"/>
          </p:nvPr>
        </p:nvGraphicFramePr>
        <p:xfrm>
          <a:off x="876692" y="2533476"/>
          <a:ext cx="5219307" cy="353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7557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03436-7EAD-E59A-249F-370F8F35EE87}"/>
              </a:ext>
            </a:extLst>
          </p:cNvPr>
          <p:cNvSpPr>
            <a:spLocks noGrp="1"/>
          </p:cNvSpPr>
          <p:nvPr>
            <p:ph type="title"/>
          </p:nvPr>
        </p:nvSpPr>
        <p:spPr>
          <a:xfrm>
            <a:off x="158367" y="639520"/>
            <a:ext cx="4373439" cy="1363016"/>
          </a:xfrm>
        </p:spPr>
        <p:txBody>
          <a:bodyPr anchor="b">
            <a:normAutofit fontScale="90000"/>
          </a:bodyPr>
          <a:lstStyle/>
          <a:p>
            <a:r>
              <a:rPr lang="en-US" sz="3000" dirty="0">
                <a:latin typeface="ADLaM Display" panose="02010000000000000000" pitchFamily="2" charset="77"/>
                <a:ea typeface="ADLaM Display" panose="02010000000000000000" pitchFamily="2" charset="77"/>
                <a:cs typeface="ADLaM Display" panose="02010000000000000000" pitchFamily="2" charset="77"/>
              </a:rPr>
              <a:t>Ghana Water Resources Commission-Turbidity values-April 2025</a:t>
            </a:r>
          </a:p>
        </p:txBody>
      </p:sp>
      <p:pic>
        <p:nvPicPr>
          <p:cNvPr id="7" name="Content Placeholder 6">
            <a:extLst>
              <a:ext uri="{FF2B5EF4-FFF2-40B4-BE49-F238E27FC236}">
                <a16:creationId xmlns:a16="http://schemas.microsoft.com/office/drawing/2014/main" id="{28AA2069-F109-D37A-6E7B-8C64A4E003F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0237" y="2733152"/>
            <a:ext cx="3901569" cy="3667648"/>
          </a:xfrm>
        </p:spPr>
      </p:pic>
      <p:pic>
        <p:nvPicPr>
          <p:cNvPr id="5" name="Content Placeholder 4">
            <a:extLst>
              <a:ext uri="{FF2B5EF4-FFF2-40B4-BE49-F238E27FC236}">
                <a16:creationId xmlns:a16="http://schemas.microsoft.com/office/drawing/2014/main" id="{CD125C54-D459-C72F-3C0A-246CC1282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046" y="640080"/>
            <a:ext cx="6018963" cy="5760720"/>
          </a:xfrm>
          <a:prstGeom prst="rect">
            <a:avLst/>
          </a:prstGeom>
        </p:spPr>
      </p:pic>
      <p:pic>
        <p:nvPicPr>
          <p:cNvPr id="3" name="Picture 2" descr="A logo of a puzzle&#10;&#10;AI-generated content may be incorrect.">
            <a:extLst>
              <a:ext uri="{FF2B5EF4-FFF2-40B4-BE49-F238E27FC236}">
                <a16:creationId xmlns:a16="http://schemas.microsoft.com/office/drawing/2014/main" id="{C54645AE-93A0-E0C5-E1BA-68827AE34AC7}"/>
              </a:ext>
            </a:extLst>
          </p:cNvPr>
          <p:cNvPicPr>
            <a:picLocks noChangeAspect="1"/>
          </p:cNvPicPr>
          <p:nvPr/>
        </p:nvPicPr>
        <p:blipFill>
          <a:blip r:embed="rId4"/>
          <a:stretch>
            <a:fillRect/>
          </a:stretch>
        </p:blipFill>
        <p:spPr>
          <a:xfrm>
            <a:off x="11486361" y="6046994"/>
            <a:ext cx="811006" cy="811006"/>
          </a:xfrm>
          <a:prstGeom prst="rect">
            <a:avLst/>
          </a:prstGeom>
        </p:spPr>
      </p:pic>
    </p:spTree>
    <p:extLst>
      <p:ext uri="{BB962C8B-B14F-4D97-AF65-F5344CB8AC3E}">
        <p14:creationId xmlns:p14="http://schemas.microsoft.com/office/powerpoint/2010/main" val="2417542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A river flowing through a landscape&#10;&#10;AI-generated content may be incorrect.">
            <a:extLst>
              <a:ext uri="{FF2B5EF4-FFF2-40B4-BE49-F238E27FC236}">
                <a16:creationId xmlns:a16="http://schemas.microsoft.com/office/drawing/2014/main" id="{AB02FF5D-BAFA-F96D-17AD-6CB2DCC1D0EB}"/>
              </a:ext>
            </a:extLst>
          </p:cNvPr>
          <p:cNvPicPr>
            <a:picLocks noChangeAspect="1"/>
          </p:cNvPicPr>
          <p:nvPr/>
        </p:nvPicPr>
        <p:blipFill>
          <a:blip r:embed="rId2">
            <a:extLst>
              <a:ext uri="{28A0092B-C50C-407E-A947-70E740481C1C}">
                <a14:useLocalDpi xmlns:a14="http://schemas.microsoft.com/office/drawing/2010/main" val="0"/>
              </a:ext>
            </a:extLst>
          </a:blip>
          <a:srcRect t="25000"/>
          <a:stretch>
            <a:fillRect/>
          </a:stretch>
        </p:blipFill>
        <p:spPr>
          <a:xfrm>
            <a:off x="-3047" y="10"/>
            <a:ext cx="12191999" cy="6857990"/>
          </a:xfrm>
          <a:prstGeom prst="rect">
            <a:avLst/>
          </a:prstGeom>
        </p:spPr>
      </p:pic>
      <p:sp>
        <p:nvSpPr>
          <p:cNvPr id="4" name="Title 3">
            <a:extLst>
              <a:ext uri="{FF2B5EF4-FFF2-40B4-BE49-F238E27FC236}">
                <a16:creationId xmlns:a16="http://schemas.microsoft.com/office/drawing/2014/main" id="{FA609735-6844-3B24-5CF2-150653B95D85}"/>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H" sz="5200" dirty="0">
                <a:solidFill>
                  <a:srgbClr val="FFFFFF"/>
                </a:solidFill>
                <a:latin typeface="ADLaM Display" panose="02010000000000000000" pitchFamily="2" charset="77"/>
                <a:ea typeface="ADLaM Display" panose="02010000000000000000" pitchFamily="2" charset="77"/>
                <a:cs typeface="ADLaM Display" panose="02010000000000000000" pitchFamily="2" charset="77"/>
              </a:rPr>
              <a:t>Pictorial View of Water Polution</a:t>
            </a:r>
          </a:p>
        </p:txBody>
      </p:sp>
      <p:sp>
        <p:nvSpPr>
          <p:cNvPr id="5" name="Subtitle 4">
            <a:extLst>
              <a:ext uri="{FF2B5EF4-FFF2-40B4-BE49-F238E27FC236}">
                <a16:creationId xmlns:a16="http://schemas.microsoft.com/office/drawing/2014/main" id="{F5D564E8-8D0F-C315-AC58-2B9FC8B4D13F}"/>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GH" dirty="0">
                <a:solidFill>
                  <a:srgbClr val="FFFFFF"/>
                </a:solidFill>
              </a:rPr>
              <a:t>Courtey Erastus Asare</a:t>
            </a:r>
          </a:p>
        </p:txBody>
      </p:sp>
      <p:pic>
        <p:nvPicPr>
          <p:cNvPr id="2" name="Picture 1" descr="A logo of a puzzle&#10;&#10;AI-generated content may be incorrect.">
            <a:extLst>
              <a:ext uri="{FF2B5EF4-FFF2-40B4-BE49-F238E27FC236}">
                <a16:creationId xmlns:a16="http://schemas.microsoft.com/office/drawing/2014/main" id="{2ACD9B38-CB10-463E-7162-297D3D2AD0C1}"/>
              </a:ext>
            </a:extLst>
          </p:cNvPr>
          <p:cNvPicPr>
            <a:picLocks noChangeAspect="1"/>
          </p:cNvPicPr>
          <p:nvPr/>
        </p:nvPicPr>
        <p:blipFill>
          <a:blip r:embed="rId3"/>
          <a:stretch>
            <a:fillRect/>
          </a:stretch>
        </p:blipFill>
        <p:spPr>
          <a:xfrm>
            <a:off x="11486361" y="6046994"/>
            <a:ext cx="811006" cy="811006"/>
          </a:xfrm>
          <a:prstGeom prst="rect">
            <a:avLst/>
          </a:prstGeom>
        </p:spPr>
      </p:pic>
    </p:spTree>
    <p:extLst>
      <p:ext uri="{BB962C8B-B14F-4D97-AF65-F5344CB8AC3E}">
        <p14:creationId xmlns:p14="http://schemas.microsoft.com/office/powerpoint/2010/main" val="291165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4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060" y="5279511"/>
            <a:ext cx="9681882" cy="739880"/>
          </a:xfrm>
        </p:spPr>
        <p:txBody>
          <a:bodyPr vert="horz" lIns="91440" tIns="45720" rIns="91440" bIns="45720" rtlCol="0" anchor="b">
            <a:normAutofit fontScale="90000"/>
          </a:bodyPr>
          <a:lstStyle/>
          <a:p>
            <a:pPr algn="ctr"/>
            <a:r>
              <a:rPr lang="en-US" sz="3600" dirty="0">
                <a:solidFill>
                  <a:schemeClr val="tx1">
                    <a:lumMod val="85000"/>
                    <a:lumOff val="15000"/>
                  </a:schemeClr>
                </a:solidFill>
                <a:latin typeface="ADLaM Display" panose="02010000000000000000" pitchFamily="2" charset="77"/>
                <a:ea typeface="ADLaM Display" panose="02010000000000000000" pitchFamily="2" charset="77"/>
                <a:cs typeface="ADLaM Display" panose="02010000000000000000" pitchFamily="2" charset="77"/>
              </a:rPr>
              <a:t>               Poisoned water sources (</a:t>
            </a:r>
            <a:r>
              <a:rPr lang="en-US" sz="3600" dirty="0" err="1">
                <a:solidFill>
                  <a:schemeClr val="tx1">
                    <a:lumMod val="85000"/>
                    <a:lumOff val="15000"/>
                  </a:schemeClr>
                </a:solidFill>
                <a:latin typeface="ADLaM Display" panose="02010000000000000000" pitchFamily="2" charset="77"/>
                <a:ea typeface="ADLaM Display" panose="02010000000000000000" pitchFamily="2" charset="77"/>
                <a:cs typeface="ADLaM Display" panose="02010000000000000000" pitchFamily="2" charset="77"/>
              </a:rPr>
              <a:t>Butre</a:t>
            </a:r>
            <a:r>
              <a:rPr lang="en-US" sz="3600" dirty="0">
                <a:solidFill>
                  <a:schemeClr val="tx1">
                    <a:lumMod val="85000"/>
                    <a:lumOff val="15000"/>
                  </a:schemeClr>
                </a:solidFill>
                <a:latin typeface="ADLaM Display" panose="02010000000000000000" pitchFamily="2" charset="77"/>
                <a:ea typeface="ADLaM Display" panose="02010000000000000000" pitchFamily="2" charset="77"/>
                <a:cs typeface="ADLaM Display" panose="02010000000000000000" pitchFamily="2" charset="77"/>
              </a:rPr>
              <a:t> river)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b="8470"/>
          <a:stretch>
            <a:fillRect/>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descr="A logo of a puzzle&#10;&#10;AI-generated content may be incorrect.">
            <a:extLst>
              <a:ext uri="{FF2B5EF4-FFF2-40B4-BE49-F238E27FC236}">
                <a16:creationId xmlns:a16="http://schemas.microsoft.com/office/drawing/2014/main" id="{DDE6D3B8-D9B4-BC97-2AAA-38D0216FE6D6}"/>
              </a:ext>
            </a:extLst>
          </p:cNvPr>
          <p:cNvPicPr>
            <a:picLocks noChangeAspect="1"/>
          </p:cNvPicPr>
          <p:nvPr/>
        </p:nvPicPr>
        <p:blipFill>
          <a:blip r:embed="rId3"/>
          <a:stretch>
            <a:fillRect/>
          </a:stretch>
        </p:blipFill>
        <p:spPr>
          <a:xfrm>
            <a:off x="11486361" y="6046994"/>
            <a:ext cx="811006" cy="811006"/>
          </a:xfrm>
          <a:prstGeom prst="rect">
            <a:avLst/>
          </a:prstGeom>
        </p:spPr>
      </p:pic>
    </p:spTree>
    <p:extLst>
      <p:ext uri="{BB962C8B-B14F-4D97-AF65-F5344CB8AC3E}">
        <p14:creationId xmlns:p14="http://schemas.microsoft.com/office/powerpoint/2010/main" val="1615965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iver running through a forest&#10;&#10;AI-generated content may be incorrect.">
            <a:extLst>
              <a:ext uri="{FF2B5EF4-FFF2-40B4-BE49-F238E27FC236}">
                <a16:creationId xmlns:a16="http://schemas.microsoft.com/office/drawing/2014/main" id="{EEB9CF40-668F-F330-9775-6E8AFCE74CC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18B2E0A8-D927-C9D6-C52C-BA7234C7D6E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rgbClr val="C00000"/>
                </a:solidFill>
                <a:latin typeface="ADLaM Display" panose="02010000000000000000" pitchFamily="2" charset="77"/>
                <a:ea typeface="ADLaM Display" panose="02010000000000000000" pitchFamily="2" charset="77"/>
                <a:cs typeface="ADLaM Display" panose="02010000000000000000" pitchFamily="2" charset="77"/>
              </a:rPr>
              <a:t>Tano River -</a:t>
            </a:r>
            <a:r>
              <a:rPr lang="en-US" sz="3600" dirty="0" err="1">
                <a:solidFill>
                  <a:srgbClr val="C00000"/>
                </a:solidFill>
                <a:latin typeface="ADLaM Display" panose="02010000000000000000" pitchFamily="2" charset="77"/>
                <a:ea typeface="ADLaM Display" panose="02010000000000000000" pitchFamily="2" charset="77"/>
                <a:cs typeface="ADLaM Display" panose="02010000000000000000" pitchFamily="2" charset="77"/>
              </a:rPr>
              <a:t>Samreboi</a:t>
            </a:r>
            <a:endParaRPr lang="en-US" sz="3600" dirty="0">
              <a:solidFill>
                <a:srgbClr val="C00000"/>
              </a:solidFill>
              <a:latin typeface="ADLaM Display" panose="02010000000000000000" pitchFamily="2" charset="77"/>
              <a:ea typeface="ADLaM Display" panose="02010000000000000000" pitchFamily="2" charset="77"/>
              <a:cs typeface="ADLaM Display" panose="02010000000000000000" pitchFamily="2" charset="77"/>
            </a:endParaRPr>
          </a:p>
        </p:txBody>
      </p:sp>
      <p:pic>
        <p:nvPicPr>
          <p:cNvPr id="3" name="Picture 2" descr="A logo of a puzzle&#10;&#10;AI-generated content may be incorrect.">
            <a:extLst>
              <a:ext uri="{FF2B5EF4-FFF2-40B4-BE49-F238E27FC236}">
                <a16:creationId xmlns:a16="http://schemas.microsoft.com/office/drawing/2014/main" id="{6AB03CB5-684F-B68F-FB9C-4F377F7384C1}"/>
              </a:ext>
            </a:extLst>
          </p:cNvPr>
          <p:cNvPicPr>
            <a:picLocks noChangeAspect="1"/>
          </p:cNvPicPr>
          <p:nvPr/>
        </p:nvPicPr>
        <p:blipFill>
          <a:blip r:embed="rId3"/>
          <a:stretch>
            <a:fillRect/>
          </a:stretch>
        </p:blipFill>
        <p:spPr>
          <a:xfrm>
            <a:off x="11486361" y="6046994"/>
            <a:ext cx="811006" cy="811006"/>
          </a:xfrm>
          <a:prstGeom prst="rect">
            <a:avLst/>
          </a:prstGeom>
        </p:spPr>
      </p:pic>
    </p:spTree>
    <p:extLst>
      <p:ext uri="{BB962C8B-B14F-4D97-AF65-F5344CB8AC3E}">
        <p14:creationId xmlns:p14="http://schemas.microsoft.com/office/powerpoint/2010/main" val="1517284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6"/>
            <a:ext cx="10515600" cy="705394"/>
          </a:xfrm>
        </p:spPr>
        <p:txBody>
          <a:bodyPr>
            <a:normAutofit/>
          </a:bodyPr>
          <a:lstStyle/>
          <a:p>
            <a:r>
              <a:rPr lang="en-US" b="1" dirty="0">
                <a:latin typeface="ADLaM Display" panose="02010000000000000000" pitchFamily="2" charset="77"/>
                <a:ea typeface="ADLaM Display" panose="02010000000000000000" pitchFamily="2" charset="77"/>
                <a:cs typeface="ADLaM Display" panose="02010000000000000000" pitchFamily="2" charset="77"/>
              </a:rPr>
              <a:t>Nature Criminals-River </a:t>
            </a:r>
            <a:r>
              <a:rPr lang="en-US" b="1" dirty="0" err="1">
                <a:latin typeface="ADLaM Display" panose="02010000000000000000" pitchFamily="2" charset="77"/>
                <a:ea typeface="ADLaM Display" panose="02010000000000000000" pitchFamily="2" charset="77"/>
                <a:cs typeface="ADLaM Display" panose="02010000000000000000" pitchFamily="2" charset="77"/>
              </a:rPr>
              <a:t>Offin</a:t>
            </a:r>
            <a:r>
              <a:rPr lang="en-US" b="1" dirty="0">
                <a:latin typeface="ADLaM Display" panose="02010000000000000000" pitchFamily="2" charset="77"/>
                <a:ea typeface="ADLaM Display" panose="02010000000000000000" pitchFamily="2" charset="77"/>
                <a:cs typeface="ADLaM Display" panose="02010000000000000000" pitchFamily="2" charset="77"/>
              </a:rPr>
              <a:t> (</a:t>
            </a:r>
            <a:r>
              <a:rPr lang="en-US" b="1" dirty="0" err="1">
                <a:latin typeface="ADLaM Display" panose="02010000000000000000" pitchFamily="2" charset="77"/>
                <a:ea typeface="ADLaM Display" panose="02010000000000000000" pitchFamily="2" charset="77"/>
                <a:cs typeface="ADLaM Display" panose="02010000000000000000" pitchFamily="2" charset="77"/>
              </a:rPr>
              <a:t>Abompe</a:t>
            </a:r>
            <a:r>
              <a:rPr lang="en-US" b="1" dirty="0">
                <a:latin typeface="ADLaM Display" panose="02010000000000000000" pitchFamily="2" charset="77"/>
                <a:ea typeface="ADLaM Display" panose="02010000000000000000" pitchFamily="2" charset="77"/>
                <a:cs typeface="ADLaM Display" panose="02010000000000000000" pitchFamily="2" charset="77"/>
              </a:rPr>
              <a:t>)</a:t>
            </a:r>
            <a:endParaRPr lang="en-GB" b="1" dirty="0">
              <a:latin typeface="ADLaM Display" panose="02010000000000000000" pitchFamily="2" charset="77"/>
              <a:ea typeface="ADLaM Display" panose="02010000000000000000" pitchFamily="2" charset="77"/>
              <a:cs typeface="ADLaM Display" panose="02010000000000000000" pitchFamily="2" charset="77"/>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8457" y="914400"/>
            <a:ext cx="10829109" cy="5643154"/>
          </a:xfrm>
        </p:spPr>
      </p:pic>
      <p:pic>
        <p:nvPicPr>
          <p:cNvPr id="3" name="Picture 2" descr="A logo of a puzzle&#10;&#10;AI-generated content may be incorrect.">
            <a:extLst>
              <a:ext uri="{FF2B5EF4-FFF2-40B4-BE49-F238E27FC236}">
                <a16:creationId xmlns:a16="http://schemas.microsoft.com/office/drawing/2014/main" id="{68D5995D-9153-5EDB-AF34-A6F5BD04F72A}"/>
              </a:ext>
            </a:extLst>
          </p:cNvPr>
          <p:cNvPicPr>
            <a:picLocks noChangeAspect="1"/>
          </p:cNvPicPr>
          <p:nvPr/>
        </p:nvPicPr>
        <p:blipFill>
          <a:blip r:embed="rId3"/>
          <a:stretch>
            <a:fillRect/>
          </a:stretch>
        </p:blipFill>
        <p:spPr>
          <a:xfrm>
            <a:off x="0" y="6046994"/>
            <a:ext cx="811006" cy="811006"/>
          </a:xfrm>
          <a:prstGeom prst="rect">
            <a:avLst/>
          </a:prstGeom>
        </p:spPr>
      </p:pic>
    </p:spTree>
    <p:extLst>
      <p:ext uri="{BB962C8B-B14F-4D97-AF65-F5344CB8AC3E}">
        <p14:creationId xmlns:p14="http://schemas.microsoft.com/office/powerpoint/2010/main" val="1226000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85" y="365126"/>
            <a:ext cx="11702143" cy="810532"/>
          </a:xfrm>
        </p:spPr>
        <p:txBody>
          <a:bodyPr>
            <a:noAutofit/>
          </a:bodyPr>
          <a:lstStyle/>
          <a:p>
            <a:r>
              <a:rPr lang="en-US" sz="3600" b="1" dirty="0">
                <a:latin typeface="ADLaM Display" panose="02010000000000000000" pitchFamily="2" charset="77"/>
                <a:ea typeface="ADLaM Display" panose="02010000000000000000" pitchFamily="2" charset="77"/>
                <a:cs typeface="ADLaM Display" panose="02010000000000000000" pitchFamily="2" charset="77"/>
              </a:rPr>
              <a:t>Eco Terrorist(Sit-&amp;-mine method in River Offin)</a:t>
            </a:r>
            <a:endParaRPr lang="en-GB" sz="3600" dirty="0">
              <a:latin typeface="ADLaM Display" panose="02010000000000000000" pitchFamily="2" charset="77"/>
              <a:ea typeface="ADLaM Display" panose="02010000000000000000" pitchFamily="2" charset="77"/>
              <a:cs typeface="ADLaM Display" panose="02010000000000000000" pitchFamily="2" charset="77"/>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2722" y="1606730"/>
            <a:ext cx="10661469" cy="4820195"/>
          </a:xfrm>
        </p:spPr>
      </p:pic>
      <p:pic>
        <p:nvPicPr>
          <p:cNvPr id="3" name="Picture 2" descr="A logo of a puzzle&#10;&#10;AI-generated content may be incorrect.">
            <a:extLst>
              <a:ext uri="{FF2B5EF4-FFF2-40B4-BE49-F238E27FC236}">
                <a16:creationId xmlns:a16="http://schemas.microsoft.com/office/drawing/2014/main" id="{E6E37B37-D0ED-4A08-CA6F-446782895A4B}"/>
              </a:ext>
            </a:extLst>
          </p:cNvPr>
          <p:cNvPicPr>
            <a:picLocks noChangeAspect="1"/>
          </p:cNvPicPr>
          <p:nvPr/>
        </p:nvPicPr>
        <p:blipFill>
          <a:blip r:embed="rId3"/>
          <a:stretch>
            <a:fillRect/>
          </a:stretch>
        </p:blipFill>
        <p:spPr>
          <a:xfrm>
            <a:off x="11486361" y="6046994"/>
            <a:ext cx="811006" cy="811006"/>
          </a:xfrm>
          <a:prstGeom prst="rect">
            <a:avLst/>
          </a:prstGeom>
        </p:spPr>
      </p:pic>
    </p:spTree>
    <p:extLst>
      <p:ext uri="{BB962C8B-B14F-4D97-AF65-F5344CB8AC3E}">
        <p14:creationId xmlns:p14="http://schemas.microsoft.com/office/powerpoint/2010/main" val="3790604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house next to a river&#10;&#10;AI-generated content may be incorrect.">
            <a:extLst>
              <a:ext uri="{FF2B5EF4-FFF2-40B4-BE49-F238E27FC236}">
                <a16:creationId xmlns:a16="http://schemas.microsoft.com/office/drawing/2014/main" id="{ED557748-71E5-F87F-862F-90AB03FC1F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3F9AC64E-A775-95AD-6C58-06CF94205154}"/>
              </a:ext>
            </a:extLst>
          </p:cNvPr>
          <p:cNvSpPr>
            <a:spLocks noGrp="1"/>
          </p:cNvSpPr>
          <p:nvPr>
            <p:ph type="title"/>
          </p:nvPr>
        </p:nvSpPr>
        <p:spPr>
          <a:xfrm>
            <a:off x="640080" y="640080"/>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fontScale="90000"/>
          </a:bodyPr>
          <a:lstStyle/>
          <a:p>
            <a:pPr algn="ctr"/>
            <a:r>
              <a:rPr lang="en-US" sz="2800" b="1" dirty="0" err="1">
                <a:solidFill>
                  <a:srgbClr val="262626"/>
                </a:solidFill>
                <a:latin typeface="ADLaM Display" panose="02010000000000000000" pitchFamily="2" charset="77"/>
                <a:ea typeface="ADLaM Display" panose="02010000000000000000" pitchFamily="2" charset="77"/>
                <a:cs typeface="ADLaM Display" panose="02010000000000000000" pitchFamily="2" charset="77"/>
              </a:rPr>
              <a:t>Pra</a:t>
            </a:r>
            <a:r>
              <a:rPr lang="en-US" sz="2800" b="1" dirty="0">
                <a:solidFill>
                  <a:srgbClr val="262626"/>
                </a:solidFill>
                <a:latin typeface="ADLaM Display" panose="02010000000000000000" pitchFamily="2" charset="77"/>
                <a:ea typeface="ADLaM Display" panose="02010000000000000000" pitchFamily="2" charset="77"/>
                <a:cs typeface="ADLaM Display" panose="02010000000000000000" pitchFamily="2" charset="77"/>
              </a:rPr>
              <a:t> River – </a:t>
            </a:r>
            <a:r>
              <a:rPr lang="en-US" sz="2800" b="1" dirty="0" err="1">
                <a:solidFill>
                  <a:srgbClr val="262626"/>
                </a:solidFill>
                <a:latin typeface="ADLaM Display" panose="02010000000000000000" pitchFamily="2" charset="77"/>
                <a:ea typeface="ADLaM Display" panose="02010000000000000000" pitchFamily="2" charset="77"/>
                <a:cs typeface="ADLaM Display" panose="02010000000000000000" pitchFamily="2" charset="77"/>
              </a:rPr>
              <a:t>Daboase</a:t>
            </a:r>
            <a:r>
              <a:rPr lang="en-US" sz="2800" b="1" dirty="0">
                <a:solidFill>
                  <a:srgbClr val="262626"/>
                </a:solidFill>
                <a:latin typeface="ADLaM Display" panose="02010000000000000000" pitchFamily="2" charset="77"/>
                <a:ea typeface="ADLaM Display" panose="02010000000000000000" pitchFamily="2" charset="77"/>
                <a:cs typeface="ADLaM Display" panose="02010000000000000000" pitchFamily="2" charset="77"/>
              </a:rPr>
              <a:t> intake point (GWCL)</a:t>
            </a:r>
          </a:p>
        </p:txBody>
      </p:sp>
      <p:pic>
        <p:nvPicPr>
          <p:cNvPr id="3" name="Picture 2" descr="A logo of a puzzle&#10;&#10;AI-generated content may be incorrect.">
            <a:extLst>
              <a:ext uri="{FF2B5EF4-FFF2-40B4-BE49-F238E27FC236}">
                <a16:creationId xmlns:a16="http://schemas.microsoft.com/office/drawing/2014/main" id="{71BCB3AD-016D-0EA0-BA0E-ACE5B59DCA08}"/>
              </a:ext>
            </a:extLst>
          </p:cNvPr>
          <p:cNvPicPr>
            <a:picLocks noChangeAspect="1"/>
          </p:cNvPicPr>
          <p:nvPr/>
        </p:nvPicPr>
        <p:blipFill>
          <a:blip r:embed="rId3"/>
          <a:stretch>
            <a:fillRect/>
          </a:stretch>
        </p:blipFill>
        <p:spPr>
          <a:xfrm>
            <a:off x="0" y="6046994"/>
            <a:ext cx="811006" cy="811006"/>
          </a:xfrm>
          <a:prstGeom prst="rect">
            <a:avLst/>
          </a:prstGeom>
        </p:spPr>
      </p:pic>
    </p:spTree>
    <p:extLst>
      <p:ext uri="{BB962C8B-B14F-4D97-AF65-F5344CB8AC3E}">
        <p14:creationId xmlns:p14="http://schemas.microsoft.com/office/powerpoint/2010/main" val="2995271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iver with trees and bushes&#10;&#10;AI-generated content may be incorrect.">
            <a:extLst>
              <a:ext uri="{FF2B5EF4-FFF2-40B4-BE49-F238E27FC236}">
                <a16:creationId xmlns:a16="http://schemas.microsoft.com/office/drawing/2014/main" id="{8406DB79-9EDE-1BF2-29A7-3982FA1C0B4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D2E23843-20DB-A11C-9013-FC1F481BF96E}"/>
              </a:ext>
            </a:extLst>
          </p:cNvPr>
          <p:cNvSpPr>
            <a:spLocks noGrp="1"/>
          </p:cNvSpPr>
          <p:nvPr>
            <p:ph type="title"/>
          </p:nvPr>
        </p:nvSpPr>
        <p:spPr>
          <a:xfrm>
            <a:off x="1771650" y="5254391"/>
            <a:ext cx="8867012" cy="774934"/>
          </a:xfrm>
          <a:noFill/>
        </p:spPr>
        <p:txBody>
          <a:bodyPr vert="horz" lIns="91440" tIns="45720" rIns="91440" bIns="45720" rtlCol="0" anchor="ctr">
            <a:normAutofit/>
          </a:bodyPr>
          <a:lstStyle/>
          <a:p>
            <a:pPr algn="ctr"/>
            <a:r>
              <a:rPr lang="en-US" sz="4000" dirty="0" err="1">
                <a:solidFill>
                  <a:srgbClr val="FFFFFF"/>
                </a:solidFill>
                <a:latin typeface="ADLaM Display" panose="02010000000000000000" pitchFamily="2" charset="77"/>
                <a:ea typeface="ADLaM Display" panose="02010000000000000000" pitchFamily="2" charset="77"/>
                <a:cs typeface="ADLaM Display" panose="02010000000000000000" pitchFamily="2" charset="77"/>
              </a:rPr>
              <a:t>Pra</a:t>
            </a:r>
            <a:r>
              <a:rPr lang="en-US" sz="4000" dirty="0">
                <a:solidFill>
                  <a:srgbClr val="FFFFFF"/>
                </a:solidFill>
                <a:latin typeface="ADLaM Display" panose="02010000000000000000" pitchFamily="2" charset="77"/>
                <a:ea typeface="ADLaM Display" panose="02010000000000000000" pitchFamily="2" charset="77"/>
                <a:cs typeface="ADLaM Display" panose="02010000000000000000" pitchFamily="2" charset="77"/>
              </a:rPr>
              <a:t> River – </a:t>
            </a:r>
            <a:r>
              <a:rPr lang="en-US" sz="4000" dirty="0" err="1">
                <a:solidFill>
                  <a:srgbClr val="FFFFFF"/>
                </a:solidFill>
                <a:latin typeface="ADLaM Display" panose="02010000000000000000" pitchFamily="2" charset="77"/>
                <a:ea typeface="ADLaM Display" panose="02010000000000000000" pitchFamily="2" charset="77"/>
                <a:cs typeface="ADLaM Display" panose="02010000000000000000" pitchFamily="2" charset="77"/>
              </a:rPr>
              <a:t>Twifo</a:t>
            </a:r>
            <a:r>
              <a:rPr lang="en-US" sz="4000" dirty="0">
                <a:solidFill>
                  <a:srgbClr val="FFFFFF"/>
                </a:solidFill>
                <a:latin typeface="ADLaM Display" panose="02010000000000000000" pitchFamily="2" charset="77"/>
                <a:ea typeface="ADLaM Display" panose="02010000000000000000" pitchFamily="2" charset="77"/>
                <a:cs typeface="ADLaM Display" panose="02010000000000000000" pitchFamily="2" charset="77"/>
              </a:rPr>
              <a:t> </a:t>
            </a:r>
            <a:r>
              <a:rPr lang="en-US" sz="4000" dirty="0" err="1">
                <a:solidFill>
                  <a:srgbClr val="FFFFFF"/>
                </a:solidFill>
                <a:latin typeface="ADLaM Display" panose="02010000000000000000" pitchFamily="2" charset="77"/>
                <a:ea typeface="ADLaM Display" panose="02010000000000000000" pitchFamily="2" charset="77"/>
                <a:cs typeface="ADLaM Display" panose="02010000000000000000" pitchFamily="2" charset="77"/>
              </a:rPr>
              <a:t>Praso</a:t>
            </a:r>
            <a:endParaRPr lang="en-US" sz="4000" dirty="0">
              <a:solidFill>
                <a:srgbClr val="FFFFFF"/>
              </a:solidFill>
              <a:latin typeface="ADLaM Display" panose="02010000000000000000" pitchFamily="2" charset="77"/>
              <a:ea typeface="ADLaM Display" panose="02010000000000000000" pitchFamily="2" charset="77"/>
              <a:cs typeface="ADLaM Display" panose="02010000000000000000" pitchFamily="2" charset="77"/>
            </a:endParaRPr>
          </a:p>
        </p:txBody>
      </p:sp>
      <p:pic>
        <p:nvPicPr>
          <p:cNvPr id="3" name="Picture 2" descr="A logo of a puzzle&#10;&#10;AI-generated content may be incorrect.">
            <a:extLst>
              <a:ext uri="{FF2B5EF4-FFF2-40B4-BE49-F238E27FC236}">
                <a16:creationId xmlns:a16="http://schemas.microsoft.com/office/drawing/2014/main" id="{4161352B-822E-4C1D-3508-0C9B52E08F93}"/>
              </a:ext>
            </a:extLst>
          </p:cNvPr>
          <p:cNvPicPr>
            <a:picLocks noChangeAspect="1"/>
          </p:cNvPicPr>
          <p:nvPr/>
        </p:nvPicPr>
        <p:blipFill>
          <a:blip r:embed="rId3"/>
          <a:stretch>
            <a:fillRect/>
          </a:stretch>
        </p:blipFill>
        <p:spPr>
          <a:xfrm>
            <a:off x="0" y="6029325"/>
            <a:ext cx="811006" cy="811006"/>
          </a:xfrm>
          <a:prstGeom prst="rect">
            <a:avLst/>
          </a:prstGeom>
        </p:spPr>
      </p:pic>
    </p:spTree>
    <p:extLst>
      <p:ext uri="{BB962C8B-B14F-4D97-AF65-F5344CB8AC3E}">
        <p14:creationId xmlns:p14="http://schemas.microsoft.com/office/powerpoint/2010/main" val="3814364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2" name="Picture 1" descr="A logo of a puzzle&#10;&#10;AI-generated content may be incorrect.">
            <a:extLst>
              <a:ext uri="{FF2B5EF4-FFF2-40B4-BE49-F238E27FC236}">
                <a16:creationId xmlns:a16="http://schemas.microsoft.com/office/drawing/2014/main" id="{AF22799C-444E-6586-D322-342ACB925A2D}"/>
              </a:ext>
            </a:extLst>
          </p:cNvPr>
          <p:cNvPicPr>
            <a:picLocks noChangeAspect="1"/>
          </p:cNvPicPr>
          <p:nvPr/>
        </p:nvPicPr>
        <p:blipFill>
          <a:blip r:embed="rId3"/>
          <a:stretch>
            <a:fillRect/>
          </a:stretch>
        </p:blipFill>
        <p:spPr>
          <a:xfrm>
            <a:off x="11380994" y="0"/>
            <a:ext cx="811006" cy="811006"/>
          </a:xfrm>
          <a:prstGeom prst="rect">
            <a:avLst/>
          </a:prstGeom>
        </p:spPr>
      </p:pic>
    </p:spTree>
    <p:extLst>
      <p:ext uri="{BB962C8B-B14F-4D97-AF65-F5344CB8AC3E}">
        <p14:creationId xmlns:p14="http://schemas.microsoft.com/office/powerpoint/2010/main" val="1311694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F1094D5-FE23-8A9F-0CA2-B8A9B9DEE0DA}"/>
              </a:ext>
            </a:extLst>
          </p:cNvPr>
          <p:cNvSpPr>
            <a:spLocks noGrp="1"/>
          </p:cNvSpPr>
          <p:nvPr>
            <p:ph type="title"/>
          </p:nvPr>
        </p:nvSpPr>
        <p:spPr>
          <a:xfrm>
            <a:off x="838200" y="255495"/>
            <a:ext cx="10515600" cy="713770"/>
          </a:xfrm>
        </p:spPr>
        <p:txBody>
          <a:bodyPr>
            <a:normAutofit/>
          </a:bodyPr>
          <a:lstStyle/>
          <a:p>
            <a:r>
              <a:rPr lang="en-GB">
                <a:latin typeface="ADLaM Display" panose="02010000000000000000" pitchFamily="2" charset="77"/>
                <a:ea typeface="ADLaM Display" panose="02010000000000000000" pitchFamily="2" charset="77"/>
                <a:cs typeface="ADLaM Display" panose="02010000000000000000" pitchFamily="2" charset="77"/>
              </a:rPr>
              <a:t>What Kind of People are we?</a:t>
            </a:r>
            <a:endParaRPr lang="en-GB" dirty="0">
              <a:latin typeface="ADLaM Display" panose="02010000000000000000" pitchFamily="2" charset="77"/>
              <a:ea typeface="ADLaM Display" panose="02010000000000000000" pitchFamily="2" charset="77"/>
              <a:cs typeface="ADLaM Display" panose="02010000000000000000" pitchFamily="2" charset="77"/>
            </a:endParaRPr>
          </a:p>
        </p:txBody>
      </p:sp>
      <p:pic>
        <p:nvPicPr>
          <p:cNvPr id="8" name="Content Placeholder 7">
            <a:extLst>
              <a:ext uri="{FF2B5EF4-FFF2-40B4-BE49-F238E27FC236}">
                <a16:creationId xmlns:a16="http://schemas.microsoft.com/office/drawing/2014/main" id="{F175E6C4-2FBF-DCB1-258F-6155A0168750}"/>
              </a:ext>
            </a:extLst>
          </p:cNvPr>
          <p:cNvPicPr>
            <a:picLocks noGrp="1" noChangeAspect="1"/>
          </p:cNvPicPr>
          <p:nvPr>
            <p:ph sz="half" idx="1"/>
          </p:nvPr>
        </p:nvPicPr>
        <p:blipFill>
          <a:blip r:embed="rId2"/>
          <a:stretch>
            <a:fillRect/>
          </a:stretch>
        </p:blipFill>
        <p:spPr>
          <a:xfrm>
            <a:off x="467136" y="1010179"/>
            <a:ext cx="5128991" cy="5592327"/>
          </a:xfrm>
        </p:spPr>
      </p:pic>
      <p:sp>
        <p:nvSpPr>
          <p:cNvPr id="10" name="Content Placeholder 9">
            <a:extLst>
              <a:ext uri="{FF2B5EF4-FFF2-40B4-BE49-F238E27FC236}">
                <a16:creationId xmlns:a16="http://schemas.microsoft.com/office/drawing/2014/main" id="{92755FA3-07EA-7629-1FE2-7D07C473EDF7}"/>
              </a:ext>
            </a:extLst>
          </p:cNvPr>
          <p:cNvSpPr>
            <a:spLocks noGrp="1"/>
          </p:cNvSpPr>
          <p:nvPr>
            <p:ph sz="half" idx="2"/>
          </p:nvPr>
        </p:nvSpPr>
        <p:spPr>
          <a:xfrm>
            <a:off x="6208712" y="1810871"/>
            <a:ext cx="5230253" cy="4208929"/>
          </a:xfrm>
        </p:spPr>
        <p:txBody>
          <a:bodyPr>
            <a:normAutofit/>
          </a:bodyPr>
          <a:lstStyle/>
          <a:p>
            <a:r>
              <a:rPr lang="en-GB" sz="4000"/>
              <a:t>Poisoning your enemy's water during water is a grave crime</a:t>
            </a:r>
          </a:p>
          <a:p>
            <a:r>
              <a:rPr lang="en-GB" sz="4000"/>
              <a:t>What would call a group who poising themselves to death?</a:t>
            </a:r>
            <a:endParaRPr lang="en-GB" sz="4000" dirty="0"/>
          </a:p>
        </p:txBody>
      </p:sp>
      <p:pic>
        <p:nvPicPr>
          <p:cNvPr id="2" name="Picture 1" descr="A logo of a puzzle&#10;&#10;AI-generated content may be incorrect.">
            <a:extLst>
              <a:ext uri="{FF2B5EF4-FFF2-40B4-BE49-F238E27FC236}">
                <a16:creationId xmlns:a16="http://schemas.microsoft.com/office/drawing/2014/main" id="{F91AC0A4-D513-F21C-9CEC-45134826B0FB}"/>
              </a:ext>
            </a:extLst>
          </p:cNvPr>
          <p:cNvPicPr>
            <a:picLocks noChangeAspect="1"/>
          </p:cNvPicPr>
          <p:nvPr/>
        </p:nvPicPr>
        <p:blipFill>
          <a:blip r:embed="rId3"/>
          <a:stretch>
            <a:fillRect/>
          </a:stretch>
        </p:blipFill>
        <p:spPr>
          <a:xfrm>
            <a:off x="11486361" y="6046994"/>
            <a:ext cx="811006" cy="811006"/>
          </a:xfrm>
          <a:prstGeom prst="rect">
            <a:avLst/>
          </a:prstGeom>
        </p:spPr>
      </p:pic>
    </p:spTree>
    <p:extLst>
      <p:ext uri="{BB962C8B-B14F-4D97-AF65-F5344CB8AC3E}">
        <p14:creationId xmlns:p14="http://schemas.microsoft.com/office/powerpoint/2010/main" val="47080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b="1" dirty="0">
                <a:solidFill>
                  <a:schemeClr val="tx1">
                    <a:lumMod val="85000"/>
                    <a:lumOff val="15000"/>
                  </a:schemeClr>
                </a:solidFill>
                <a:latin typeface="ADLaM Display" panose="02010000000000000000" pitchFamily="2" charset="77"/>
                <a:ea typeface="ADLaM Display" panose="02010000000000000000" pitchFamily="2" charset="77"/>
                <a:cs typeface="ADLaM Display" panose="02010000000000000000" pitchFamily="2" charset="77"/>
              </a:rPr>
              <a:t>       Pollution- Ankobra (Estuary)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t="14165"/>
          <a:stretch>
            <a:fillRect/>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descr="A logo of a puzzle&#10;&#10;AI-generated content may be incorrect.">
            <a:extLst>
              <a:ext uri="{FF2B5EF4-FFF2-40B4-BE49-F238E27FC236}">
                <a16:creationId xmlns:a16="http://schemas.microsoft.com/office/drawing/2014/main" id="{284D7054-D8A2-7BB9-68FA-E54E9EA868E5}"/>
              </a:ext>
            </a:extLst>
          </p:cNvPr>
          <p:cNvPicPr>
            <a:picLocks noChangeAspect="1"/>
          </p:cNvPicPr>
          <p:nvPr/>
        </p:nvPicPr>
        <p:blipFill>
          <a:blip r:embed="rId3"/>
          <a:stretch>
            <a:fillRect/>
          </a:stretch>
        </p:blipFill>
        <p:spPr>
          <a:xfrm>
            <a:off x="0" y="6046994"/>
            <a:ext cx="811006" cy="811006"/>
          </a:xfrm>
          <a:prstGeom prst="rect">
            <a:avLst/>
          </a:prstGeom>
        </p:spPr>
      </p:pic>
    </p:spTree>
    <p:extLst>
      <p:ext uri="{BB962C8B-B14F-4D97-AF65-F5344CB8AC3E}">
        <p14:creationId xmlns:p14="http://schemas.microsoft.com/office/powerpoint/2010/main" val="3649962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le 1"/>
          <p:cNvSpPr>
            <a:spLocks noGrp="1"/>
          </p:cNvSpPr>
          <p:nvPr>
            <p:ph type="title"/>
          </p:nvPr>
        </p:nvSpPr>
        <p:spPr>
          <a:xfrm>
            <a:off x="97972" y="5234320"/>
            <a:ext cx="7433166" cy="752217"/>
          </a:xfrm>
        </p:spPr>
        <p:txBody>
          <a:bodyPr vert="horz" lIns="91440" tIns="45720" rIns="91440" bIns="45720" rtlCol="0" anchor="b">
            <a:normAutofit fontScale="90000"/>
          </a:bodyPr>
          <a:lstStyle/>
          <a:p>
            <a:r>
              <a:rPr lang="en-US" sz="2500" dirty="0">
                <a:solidFill>
                  <a:schemeClr val="tx1">
                    <a:lumMod val="85000"/>
                    <a:lumOff val="15000"/>
                  </a:schemeClr>
                </a:solidFill>
                <a:latin typeface="ADLaM Display" panose="02010000000000000000" pitchFamily="2" charset="77"/>
                <a:ea typeface="ADLaM Display" panose="02010000000000000000" pitchFamily="2" charset="77"/>
                <a:cs typeface="ADLaM Display" panose="02010000000000000000" pitchFamily="2" charset="77"/>
              </a:rPr>
              <a:t>Pollution- </a:t>
            </a:r>
            <a:r>
              <a:rPr lang="en-US" sz="2500" dirty="0" err="1">
                <a:solidFill>
                  <a:schemeClr val="tx1">
                    <a:lumMod val="85000"/>
                    <a:lumOff val="15000"/>
                  </a:schemeClr>
                </a:solidFill>
                <a:latin typeface="ADLaM Display" panose="02010000000000000000" pitchFamily="2" charset="77"/>
                <a:ea typeface="ADLaM Display" panose="02010000000000000000" pitchFamily="2" charset="77"/>
                <a:cs typeface="ADLaM Display" panose="02010000000000000000" pitchFamily="2" charset="77"/>
              </a:rPr>
              <a:t>Pra</a:t>
            </a:r>
            <a:r>
              <a:rPr lang="en-US" sz="2500" dirty="0">
                <a:solidFill>
                  <a:schemeClr val="tx1">
                    <a:lumMod val="85000"/>
                    <a:lumOff val="15000"/>
                  </a:schemeClr>
                </a:solidFill>
                <a:latin typeface="ADLaM Display" panose="02010000000000000000" pitchFamily="2" charset="77"/>
                <a:ea typeface="ADLaM Display" panose="02010000000000000000" pitchFamily="2" charset="77"/>
                <a:cs typeface="ADLaM Display" panose="02010000000000000000" pitchFamily="2" charset="77"/>
              </a:rPr>
              <a:t> River-Anlo beach, Shama (Estuary)</a:t>
            </a:r>
          </a:p>
        </p:txBody>
      </p:sp>
      <p:pic>
        <p:nvPicPr>
          <p:cNvPr id="3" name="Picture 2" descr="A logo of a puzzle&#10;&#10;AI-generated content may be incorrect.">
            <a:extLst>
              <a:ext uri="{FF2B5EF4-FFF2-40B4-BE49-F238E27FC236}">
                <a16:creationId xmlns:a16="http://schemas.microsoft.com/office/drawing/2014/main" id="{EB476142-F1BE-042F-F320-EDE7B70ED944}"/>
              </a:ext>
            </a:extLst>
          </p:cNvPr>
          <p:cNvPicPr>
            <a:picLocks noChangeAspect="1"/>
          </p:cNvPicPr>
          <p:nvPr/>
        </p:nvPicPr>
        <p:blipFill>
          <a:blip r:embed="rId3"/>
          <a:stretch>
            <a:fillRect/>
          </a:stretch>
        </p:blipFill>
        <p:spPr>
          <a:xfrm>
            <a:off x="0" y="6046994"/>
            <a:ext cx="811006" cy="811006"/>
          </a:xfrm>
          <a:prstGeom prst="rect">
            <a:avLst/>
          </a:prstGeom>
        </p:spPr>
      </p:pic>
    </p:spTree>
    <p:extLst>
      <p:ext uri="{BB962C8B-B14F-4D97-AF65-F5344CB8AC3E}">
        <p14:creationId xmlns:p14="http://schemas.microsoft.com/office/powerpoint/2010/main" val="354031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dirty="0">
                <a:solidFill>
                  <a:schemeClr val="tx1">
                    <a:lumMod val="85000"/>
                    <a:lumOff val="15000"/>
                  </a:schemeClr>
                </a:solidFill>
              </a:rPr>
              <a:t>          </a:t>
            </a:r>
            <a:r>
              <a:rPr lang="en-US" sz="4000" dirty="0">
                <a:solidFill>
                  <a:schemeClr val="tx1">
                    <a:lumMod val="85000"/>
                    <a:lumOff val="15000"/>
                  </a:schemeClr>
                </a:solidFill>
                <a:latin typeface="ADLaM Display" panose="02010000000000000000" pitchFamily="2" charset="77"/>
                <a:ea typeface="ADLaM Display" panose="02010000000000000000" pitchFamily="2" charset="77"/>
                <a:cs typeface="ADLaM Display" panose="02010000000000000000" pitchFamily="2" charset="77"/>
              </a:rPr>
              <a:t>River </a:t>
            </a:r>
            <a:r>
              <a:rPr lang="en-US" sz="4000" dirty="0" err="1">
                <a:solidFill>
                  <a:schemeClr val="tx1">
                    <a:lumMod val="85000"/>
                    <a:lumOff val="15000"/>
                  </a:schemeClr>
                </a:solidFill>
                <a:latin typeface="ADLaM Display" panose="02010000000000000000" pitchFamily="2" charset="77"/>
                <a:ea typeface="ADLaM Display" panose="02010000000000000000" pitchFamily="2" charset="77"/>
                <a:cs typeface="ADLaM Display" panose="02010000000000000000" pitchFamily="2" charset="77"/>
              </a:rPr>
              <a:t>Ashire</a:t>
            </a:r>
            <a:r>
              <a:rPr lang="en-US" sz="4000" dirty="0">
                <a:solidFill>
                  <a:schemeClr val="tx1">
                    <a:lumMod val="85000"/>
                    <a:lumOff val="15000"/>
                  </a:schemeClr>
                </a:solidFill>
                <a:latin typeface="ADLaM Display" panose="02010000000000000000" pitchFamily="2" charset="77"/>
                <a:ea typeface="ADLaM Display" panose="02010000000000000000" pitchFamily="2" charset="77"/>
                <a:cs typeface="ADLaM Display" panose="02010000000000000000" pitchFamily="2" charset="77"/>
              </a:rPr>
              <a:t>- Wassa </a:t>
            </a:r>
            <a:r>
              <a:rPr lang="en-US" sz="4000" dirty="0" err="1">
                <a:solidFill>
                  <a:schemeClr val="tx1">
                    <a:lumMod val="85000"/>
                    <a:lumOff val="15000"/>
                  </a:schemeClr>
                </a:solidFill>
                <a:latin typeface="ADLaM Display" panose="02010000000000000000" pitchFamily="2" charset="77"/>
                <a:ea typeface="ADLaM Display" panose="02010000000000000000" pitchFamily="2" charset="77"/>
                <a:cs typeface="ADLaM Display" panose="02010000000000000000" pitchFamily="2" charset="77"/>
              </a:rPr>
              <a:t>Akropong</a:t>
            </a:r>
            <a:endParaRPr lang="en-US" sz="3600" dirty="0">
              <a:solidFill>
                <a:schemeClr val="tx1">
                  <a:lumMod val="85000"/>
                  <a:lumOff val="15000"/>
                </a:schemeClr>
              </a:solidFill>
              <a:latin typeface="ADLaM Display" panose="02010000000000000000" pitchFamily="2" charset="77"/>
              <a:ea typeface="ADLaM Display" panose="02010000000000000000" pitchFamily="2" charset="77"/>
              <a:cs typeface="ADLaM Display" panose="02010000000000000000" pitchFamily="2" charset="77"/>
            </a:endParaRPr>
          </a:p>
        </p:txBody>
      </p:sp>
      <p:pic>
        <p:nvPicPr>
          <p:cNvPr id="6" name="Content Placeholder 5" descr="A person in a black suit running on sand&#10;&#10;AI-generated content may be incorrect."/>
          <p:cNvPicPr>
            <a:picLocks noGrp="1" noChangeAspect="1"/>
          </p:cNvPicPr>
          <p:nvPr>
            <p:ph idx="1"/>
          </p:nvPr>
        </p:nvPicPr>
        <p:blipFill>
          <a:blip r:embed="rId2" cstate="print">
            <a:extLst>
              <a:ext uri="{28A0092B-C50C-407E-A947-70E740481C1C}">
                <a14:useLocalDpi xmlns:a14="http://schemas.microsoft.com/office/drawing/2010/main" val="0"/>
              </a:ext>
            </a:extLst>
          </a:blip>
          <a:srcRect b="8035"/>
          <a:stretch>
            <a:fillRect/>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descr="A logo of a puzzle&#10;&#10;AI-generated content may be incorrect.">
            <a:extLst>
              <a:ext uri="{FF2B5EF4-FFF2-40B4-BE49-F238E27FC236}">
                <a16:creationId xmlns:a16="http://schemas.microsoft.com/office/drawing/2014/main" id="{AEEF34F5-185A-C3E9-A20F-167885C744C9}"/>
              </a:ext>
            </a:extLst>
          </p:cNvPr>
          <p:cNvPicPr>
            <a:picLocks noChangeAspect="1"/>
          </p:cNvPicPr>
          <p:nvPr/>
        </p:nvPicPr>
        <p:blipFill>
          <a:blip r:embed="rId3"/>
          <a:stretch>
            <a:fillRect/>
          </a:stretch>
        </p:blipFill>
        <p:spPr>
          <a:xfrm>
            <a:off x="11486361" y="6046994"/>
            <a:ext cx="811006" cy="811006"/>
          </a:xfrm>
          <a:prstGeom prst="rect">
            <a:avLst/>
          </a:prstGeom>
        </p:spPr>
      </p:pic>
    </p:spTree>
    <p:extLst>
      <p:ext uri="{BB962C8B-B14F-4D97-AF65-F5344CB8AC3E}">
        <p14:creationId xmlns:p14="http://schemas.microsoft.com/office/powerpoint/2010/main" val="1601301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064C90-93F1-FFBF-D4FB-B2B87F547DC5}"/>
              </a:ext>
            </a:extLst>
          </p:cNvPr>
          <p:cNvSpPr>
            <a:spLocks noGrp="1"/>
          </p:cNvSpPr>
          <p:nvPr>
            <p:ph type="title"/>
          </p:nvPr>
        </p:nvSpPr>
        <p:spPr>
          <a:xfrm>
            <a:off x="120300" y="501654"/>
            <a:ext cx="11840052" cy="706964"/>
          </a:xfrm>
        </p:spPr>
        <p:txBody>
          <a:bodyPr>
            <a:normAutofit/>
          </a:bodyPr>
          <a:lstStyle/>
          <a:p>
            <a:r>
              <a:rPr lang="en-GB" dirty="0" err="1">
                <a:latin typeface="ADLaM Display" panose="02010000000000000000" pitchFamily="2" charset="77"/>
                <a:ea typeface="ADLaM Display" panose="02010000000000000000" pitchFamily="2" charset="77"/>
                <a:cs typeface="ADLaM Display" panose="02010000000000000000" pitchFamily="2" charset="77"/>
              </a:rPr>
              <a:t>Chanfang</a:t>
            </a:r>
            <a:r>
              <a:rPr lang="en-GB" dirty="0">
                <a:latin typeface="ADLaM Display" panose="02010000000000000000" pitchFamily="2" charset="77"/>
                <a:ea typeface="ADLaM Display" panose="02010000000000000000" pitchFamily="2" charset="77"/>
                <a:cs typeface="ADLaM Display" panose="02010000000000000000" pitchFamily="2" charset="77"/>
              </a:rPr>
              <a:t> Returned After Operation Halt Oct -24</a:t>
            </a:r>
          </a:p>
        </p:txBody>
      </p:sp>
      <p:pic>
        <p:nvPicPr>
          <p:cNvPr id="11" name="Content Placeholder 10">
            <a:extLst>
              <a:ext uri="{FF2B5EF4-FFF2-40B4-BE49-F238E27FC236}">
                <a16:creationId xmlns:a16="http://schemas.microsoft.com/office/drawing/2014/main" id="{E90126A4-7974-CA01-5743-E40C3537C705}"/>
              </a:ext>
            </a:extLst>
          </p:cNvPr>
          <p:cNvPicPr>
            <a:picLocks noGrp="1" noChangeAspect="1"/>
          </p:cNvPicPr>
          <p:nvPr>
            <p:ph sz="half" idx="1"/>
          </p:nvPr>
        </p:nvPicPr>
        <p:blipFill>
          <a:blip r:embed="rId2"/>
          <a:stretch>
            <a:fillRect/>
          </a:stretch>
        </p:blipFill>
        <p:spPr>
          <a:xfrm>
            <a:off x="120300" y="2372369"/>
            <a:ext cx="5859814" cy="3296145"/>
          </a:xfrm>
        </p:spPr>
      </p:pic>
      <p:pic>
        <p:nvPicPr>
          <p:cNvPr id="17" name="Content Placeholder 16">
            <a:extLst>
              <a:ext uri="{FF2B5EF4-FFF2-40B4-BE49-F238E27FC236}">
                <a16:creationId xmlns:a16="http://schemas.microsoft.com/office/drawing/2014/main" id="{4D32CA60-3B66-8473-C4C8-9B8E2042FE4F}"/>
              </a:ext>
            </a:extLst>
          </p:cNvPr>
          <p:cNvPicPr>
            <a:picLocks noGrp="1" noChangeAspect="1"/>
          </p:cNvPicPr>
          <p:nvPr>
            <p:ph sz="half" idx="2"/>
          </p:nvPr>
        </p:nvPicPr>
        <p:blipFill>
          <a:blip r:embed="rId3"/>
          <a:stretch>
            <a:fillRect/>
          </a:stretch>
        </p:blipFill>
        <p:spPr>
          <a:xfrm>
            <a:off x="6208712" y="2372370"/>
            <a:ext cx="5859815" cy="3296145"/>
          </a:xfrm>
        </p:spPr>
      </p:pic>
      <p:pic>
        <p:nvPicPr>
          <p:cNvPr id="2" name="Picture 1" descr="A logo of a puzzle&#10;&#10;AI-generated content may be incorrect.">
            <a:extLst>
              <a:ext uri="{FF2B5EF4-FFF2-40B4-BE49-F238E27FC236}">
                <a16:creationId xmlns:a16="http://schemas.microsoft.com/office/drawing/2014/main" id="{2F94DBC7-74CF-8736-201C-1C2AD8C89A21}"/>
              </a:ext>
            </a:extLst>
          </p:cNvPr>
          <p:cNvPicPr>
            <a:picLocks noChangeAspect="1"/>
          </p:cNvPicPr>
          <p:nvPr/>
        </p:nvPicPr>
        <p:blipFill>
          <a:blip r:embed="rId4"/>
          <a:stretch>
            <a:fillRect/>
          </a:stretch>
        </p:blipFill>
        <p:spPr>
          <a:xfrm>
            <a:off x="11486361" y="6046994"/>
            <a:ext cx="811006" cy="811006"/>
          </a:xfrm>
          <a:prstGeom prst="rect">
            <a:avLst/>
          </a:prstGeom>
        </p:spPr>
      </p:pic>
    </p:spTree>
    <p:extLst>
      <p:ext uri="{BB962C8B-B14F-4D97-AF65-F5344CB8AC3E}">
        <p14:creationId xmlns:p14="http://schemas.microsoft.com/office/powerpoint/2010/main" val="2529183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96601-3E2D-26DE-1EC8-34F03AF21FF1}"/>
            </a:ext>
          </a:extLst>
        </p:cNvPr>
        <p:cNvGrpSpPr/>
        <p:nvPr/>
      </p:nvGrpSpPr>
      <p:grpSpPr>
        <a:xfrm>
          <a:off x="0" y="0"/>
          <a:ext cx="0" cy="0"/>
          <a:chOff x="0" y="0"/>
          <a:chExt cx="0" cy="0"/>
        </a:xfrm>
      </p:grpSpPr>
      <p:pic>
        <p:nvPicPr>
          <p:cNvPr id="55" name="Picture Placeholder 54">
            <a:extLst>
              <a:ext uri="{FF2B5EF4-FFF2-40B4-BE49-F238E27FC236}">
                <a16:creationId xmlns:a16="http://schemas.microsoft.com/office/drawing/2014/main" id="{2274CCB6-1C37-2788-A1C9-CEA0E67C578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5330618" y="1"/>
            <a:ext cx="6861382" cy="6857999"/>
          </a:xfrm>
        </p:spPr>
      </p:pic>
      <p:sp>
        <p:nvSpPr>
          <p:cNvPr id="2" name="Title 1">
            <a:extLst>
              <a:ext uri="{FF2B5EF4-FFF2-40B4-BE49-F238E27FC236}">
                <a16:creationId xmlns:a16="http://schemas.microsoft.com/office/drawing/2014/main" id="{A541B4AC-5BD4-39E9-CA4F-FB70A295DA0C}"/>
              </a:ext>
            </a:extLst>
          </p:cNvPr>
          <p:cNvSpPr>
            <a:spLocks noGrp="1"/>
          </p:cNvSpPr>
          <p:nvPr>
            <p:ph type="ctrTitle"/>
          </p:nvPr>
        </p:nvSpPr>
        <p:spPr>
          <a:xfrm>
            <a:off x="457200" y="2050676"/>
            <a:ext cx="5638799" cy="2437590"/>
          </a:xfrm>
        </p:spPr>
        <p:txBody>
          <a:bodyPr/>
          <a:lstStyle/>
          <a:p>
            <a:r>
              <a:rPr lang="en-US" dirty="0">
                <a:solidFill>
                  <a:schemeClr val="bg1"/>
                </a:solidFill>
              </a:rPr>
              <a:t>Viewer Discretion Warning</a:t>
            </a:r>
            <a:endParaRPr lang="en-US" dirty="0"/>
          </a:p>
        </p:txBody>
      </p:sp>
      <p:sp>
        <p:nvSpPr>
          <p:cNvPr id="3" name="Subtitle 2">
            <a:extLst>
              <a:ext uri="{FF2B5EF4-FFF2-40B4-BE49-F238E27FC236}">
                <a16:creationId xmlns:a16="http://schemas.microsoft.com/office/drawing/2014/main" id="{60236844-33E4-15D6-113F-B0BDA0481BE2}"/>
              </a:ext>
            </a:extLst>
          </p:cNvPr>
          <p:cNvSpPr>
            <a:spLocks noGrp="1"/>
          </p:cNvSpPr>
          <p:nvPr>
            <p:ph type="subTitle" idx="1"/>
          </p:nvPr>
        </p:nvSpPr>
        <p:spPr>
          <a:xfrm>
            <a:off x="457200" y="4733992"/>
            <a:ext cx="5638799" cy="369332"/>
          </a:xfrm>
        </p:spPr>
        <p:txBody>
          <a:bodyPr/>
          <a:lstStyle/>
          <a:p>
            <a:r>
              <a:rPr lang="en-GH" b="1" dirty="0"/>
              <a:t>The Health Impact</a:t>
            </a:r>
          </a:p>
        </p:txBody>
      </p:sp>
    </p:spTree>
    <p:extLst>
      <p:ext uri="{BB962C8B-B14F-4D97-AF65-F5344CB8AC3E}">
        <p14:creationId xmlns:p14="http://schemas.microsoft.com/office/powerpoint/2010/main" val="264451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9">
            <a:extLst>
              <a:ext uri="{FF2B5EF4-FFF2-40B4-BE49-F238E27FC236}">
                <a16:creationId xmlns:a16="http://schemas.microsoft.com/office/drawing/2014/main" id="{C5D0CCE7-511A-E346-B305-8EF26471F19D}"/>
              </a:ext>
            </a:extLst>
          </p:cNvPr>
          <p:cNvPicPr>
            <a:picLocks noChangeAspect="1"/>
          </p:cNvPicPr>
          <p:nvPr/>
        </p:nvPicPr>
        <p:blipFill>
          <a:blip r:embed="rId2"/>
          <a:srcRect l="28414" r="16031"/>
          <a:stretch>
            <a:fillRect/>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Title 1">
            <a:extLst>
              <a:ext uri="{FF2B5EF4-FFF2-40B4-BE49-F238E27FC236}">
                <a16:creationId xmlns:a16="http://schemas.microsoft.com/office/drawing/2014/main" id="{DD17B67C-D3BE-4E4C-ACE7-F4A620ECD82D}"/>
              </a:ext>
            </a:extLst>
          </p:cNvPr>
          <p:cNvSpPr>
            <a:spLocks noGrp="1"/>
          </p:cNvSpPr>
          <p:nvPr>
            <p:ph type="title"/>
          </p:nvPr>
        </p:nvSpPr>
        <p:spPr>
          <a:xfrm>
            <a:off x="130630" y="5234320"/>
            <a:ext cx="7400508" cy="752217"/>
          </a:xfrm>
        </p:spPr>
        <p:txBody>
          <a:bodyPr vert="horz" lIns="91440" tIns="45720" rIns="91440" bIns="45720" rtlCol="0" anchor="b">
            <a:normAutofit fontScale="90000"/>
          </a:bodyPr>
          <a:lstStyle/>
          <a:p>
            <a:r>
              <a:rPr lang="en-US" sz="3600" b="1" kern="1200" dirty="0">
                <a:solidFill>
                  <a:schemeClr val="tx1">
                    <a:lumMod val="85000"/>
                    <a:lumOff val="15000"/>
                  </a:schemeClr>
                </a:solidFill>
                <a:latin typeface="ADLaM Display" panose="02010000000000000000" pitchFamily="2" charset="77"/>
                <a:ea typeface="ADLaM Display" panose="02010000000000000000" pitchFamily="2" charset="77"/>
                <a:cs typeface="ADLaM Display" panose="02010000000000000000" pitchFamily="2" charset="77"/>
              </a:rPr>
              <a:t>Loss Of Lives – The Most important</a:t>
            </a:r>
          </a:p>
        </p:txBody>
      </p:sp>
      <p:pic>
        <p:nvPicPr>
          <p:cNvPr id="14" name="Content Placeholder 13" descr="C:\Back_up 2013\Desktop\SPPD\pixs\DSC01941.JPG">
            <a:extLst>
              <a:ext uri="{FF2B5EF4-FFF2-40B4-BE49-F238E27FC236}">
                <a16:creationId xmlns:a16="http://schemas.microsoft.com/office/drawing/2014/main" id="{52571C7E-F966-D94E-B4A9-8793E31D015B}"/>
              </a:ext>
            </a:extLst>
          </p:cNvPr>
          <p:cNvPicPr>
            <a:picLocks noGrp="1"/>
          </p:cNvPicPr>
          <p:nvPr>
            <p:ph sz="half" idx="2"/>
          </p:nvPr>
        </p:nvPicPr>
        <p:blipFill>
          <a:blip r:embed="rId3" cstate="print"/>
          <a:srcRect l="8896" r="11576" b="-1"/>
          <a:stretch>
            <a:fillRect/>
          </a:stretch>
        </p:blipFill>
        <p:spPr bwMode="auto">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a:noFill/>
        </p:spPr>
      </p:pic>
      <p:pic>
        <p:nvPicPr>
          <p:cNvPr id="3" name="Picture 2" descr="A logo of a puzzle&#10;&#10;AI-generated content may be incorrect.">
            <a:extLst>
              <a:ext uri="{FF2B5EF4-FFF2-40B4-BE49-F238E27FC236}">
                <a16:creationId xmlns:a16="http://schemas.microsoft.com/office/drawing/2014/main" id="{0711403F-E9FE-332C-4527-F2E4C328B58C}"/>
              </a:ext>
            </a:extLst>
          </p:cNvPr>
          <p:cNvPicPr>
            <a:picLocks noChangeAspect="1"/>
          </p:cNvPicPr>
          <p:nvPr/>
        </p:nvPicPr>
        <p:blipFill>
          <a:blip r:embed="rId4"/>
          <a:stretch>
            <a:fillRect/>
          </a:stretch>
        </p:blipFill>
        <p:spPr>
          <a:xfrm>
            <a:off x="11486361" y="6046994"/>
            <a:ext cx="811006" cy="811006"/>
          </a:xfrm>
          <a:prstGeom prst="rect">
            <a:avLst/>
          </a:prstGeom>
        </p:spPr>
      </p:pic>
    </p:spTree>
    <p:extLst>
      <p:ext uri="{BB962C8B-B14F-4D97-AF65-F5344CB8AC3E}">
        <p14:creationId xmlns:p14="http://schemas.microsoft.com/office/powerpoint/2010/main" val="2615399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a:extLst>
              <a:ext uri="{FF2B5EF4-FFF2-40B4-BE49-F238E27FC236}">
                <a16:creationId xmlns:a16="http://schemas.microsoft.com/office/drawing/2014/main" id="{0C348641-4C7D-C7D7-5DE8-73C6D3FC568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12500" r="12500"/>
          <a:stretch>
            <a:fillRect/>
          </a:stretch>
        </p:blipFill>
        <p:spPr>
          <a:xfrm rot="5400000">
            <a:off x="2667000" y="-2667000"/>
            <a:ext cx="6858000" cy="12192000"/>
          </a:xfrm>
          <a:prstGeom prst="rect">
            <a:avLst/>
          </a:prstGeom>
        </p:spPr>
      </p:pic>
      <p:sp>
        <p:nvSpPr>
          <p:cNvPr id="2" name="Title 1">
            <a:extLst>
              <a:ext uri="{FF2B5EF4-FFF2-40B4-BE49-F238E27FC236}">
                <a16:creationId xmlns:a16="http://schemas.microsoft.com/office/drawing/2014/main" id="{DC325F34-E0A6-9DA9-D8DB-A8C29E23C66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dirty="0">
                <a:solidFill>
                  <a:schemeClr val="tx1">
                    <a:lumMod val="85000"/>
                    <a:lumOff val="15000"/>
                  </a:schemeClr>
                </a:solidFill>
                <a:latin typeface="ADLaM Display" panose="02010000000000000000" pitchFamily="2" charset="77"/>
                <a:ea typeface="ADLaM Display" panose="02010000000000000000" pitchFamily="2" charset="77"/>
                <a:cs typeface="ADLaM Display" panose="02010000000000000000" pitchFamily="2" charset="77"/>
              </a:rPr>
              <a:t>7 Die in the Pit</a:t>
            </a:r>
          </a:p>
        </p:txBody>
      </p:sp>
      <p:pic>
        <p:nvPicPr>
          <p:cNvPr id="4" name="Picture 3" descr="A logo of a puzzle&#10;&#10;AI-generated content may be incorrect.">
            <a:extLst>
              <a:ext uri="{FF2B5EF4-FFF2-40B4-BE49-F238E27FC236}">
                <a16:creationId xmlns:a16="http://schemas.microsoft.com/office/drawing/2014/main" id="{D6BE280B-1683-B670-1E87-4F8B5AAE9679}"/>
              </a:ext>
            </a:extLst>
          </p:cNvPr>
          <p:cNvPicPr>
            <a:picLocks noChangeAspect="1"/>
          </p:cNvPicPr>
          <p:nvPr/>
        </p:nvPicPr>
        <p:blipFill>
          <a:blip r:embed="rId3"/>
          <a:stretch>
            <a:fillRect/>
          </a:stretch>
        </p:blipFill>
        <p:spPr>
          <a:xfrm>
            <a:off x="11486361" y="6046994"/>
            <a:ext cx="811006" cy="811006"/>
          </a:xfrm>
          <a:prstGeom prst="rect">
            <a:avLst/>
          </a:prstGeom>
        </p:spPr>
      </p:pic>
    </p:spTree>
    <p:extLst>
      <p:ext uri="{BB962C8B-B14F-4D97-AF65-F5344CB8AC3E}">
        <p14:creationId xmlns:p14="http://schemas.microsoft.com/office/powerpoint/2010/main" val="1440914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37F2-5DB9-48A3-7AD9-695AF464E271}"/>
              </a:ext>
            </a:extLst>
          </p:cNvPr>
          <p:cNvSpPr>
            <a:spLocks noGrp="1"/>
          </p:cNvSpPr>
          <p:nvPr>
            <p:ph type="title"/>
          </p:nvPr>
        </p:nvSpPr>
        <p:spPr>
          <a:xfrm rot="16200000">
            <a:off x="-1325880" y="1947672"/>
            <a:ext cx="5961888" cy="2788920"/>
          </a:xfrm>
        </p:spPr>
        <p:txBody>
          <a:bodyPr anchor="ctr">
            <a:normAutofit/>
          </a:bodyPr>
          <a:lstStyle/>
          <a:p>
            <a:r>
              <a:rPr lang="en-GB" sz="4800" dirty="0" err="1">
                <a:latin typeface="ADLaM Display" panose="02010000000000000000" pitchFamily="2" charset="77"/>
                <a:ea typeface="ADLaM Display" panose="02010000000000000000" pitchFamily="2" charset="77"/>
                <a:cs typeface="ADLaM Display" panose="02010000000000000000" pitchFamily="2" charset="77"/>
              </a:rPr>
              <a:t>Galamsey</a:t>
            </a:r>
            <a:r>
              <a:rPr lang="en-GB" sz="4800" dirty="0">
                <a:latin typeface="ADLaM Display" panose="02010000000000000000" pitchFamily="2" charset="77"/>
                <a:ea typeface="ADLaM Display" panose="02010000000000000000" pitchFamily="2" charset="77"/>
                <a:cs typeface="ADLaM Display" panose="02010000000000000000" pitchFamily="2" charset="77"/>
              </a:rPr>
              <a:t> is Not Lack of Laws</a:t>
            </a:r>
          </a:p>
        </p:txBody>
      </p:sp>
      <p:sp>
        <p:nvSpPr>
          <p:cNvPr id="3" name="Content Placeholder 2">
            <a:extLst>
              <a:ext uri="{FF2B5EF4-FFF2-40B4-BE49-F238E27FC236}">
                <a16:creationId xmlns:a16="http://schemas.microsoft.com/office/drawing/2014/main" id="{4149DB28-3004-2203-0731-C3DDE448F21C}"/>
              </a:ext>
            </a:extLst>
          </p:cNvPr>
          <p:cNvSpPr>
            <a:spLocks noGrp="1"/>
          </p:cNvSpPr>
          <p:nvPr>
            <p:ph idx="1"/>
          </p:nvPr>
        </p:nvSpPr>
        <p:spPr>
          <a:xfrm>
            <a:off x="3320143" y="1040791"/>
            <a:ext cx="8490857" cy="5641293"/>
          </a:xfrm>
        </p:spPr>
        <p:txBody>
          <a:bodyPr anchor="ctr">
            <a:normAutofit/>
          </a:bodyPr>
          <a:lstStyle/>
          <a:p>
            <a:r>
              <a:rPr lang="en-GB" sz="1700" dirty="0">
                <a:solidFill>
                  <a:schemeClr val="tx2"/>
                </a:solidFill>
                <a:effectLst/>
                <a:latin typeface="Helvetica" pitchFamily="2" charset="0"/>
              </a:rPr>
              <a:t>Ghana Constitution Chapter 21 – Land &amp; Other Natural Resources</a:t>
            </a:r>
          </a:p>
          <a:p>
            <a:pPr lvl="1"/>
            <a:r>
              <a:rPr lang="en-GB" sz="1700" b="1" i="0" dirty="0">
                <a:solidFill>
                  <a:schemeClr val="tx2"/>
                </a:solidFill>
                <a:effectLst/>
                <a:latin typeface="-apple-system"/>
              </a:rPr>
              <a:t>Small-Scale Gold Mining Act, 1989 (PNDC Law 218)</a:t>
            </a:r>
            <a:r>
              <a:rPr lang="en-GB" sz="1700" b="0" i="0" dirty="0">
                <a:solidFill>
                  <a:schemeClr val="tx2"/>
                </a:solidFill>
                <a:effectLst/>
                <a:latin typeface="-apple-system"/>
              </a:rPr>
              <a:t>:</a:t>
            </a:r>
          </a:p>
          <a:p>
            <a:pPr lvl="1"/>
            <a:r>
              <a:rPr lang="en-GB" sz="1700" b="1" i="0" dirty="0">
                <a:solidFill>
                  <a:schemeClr val="tx2"/>
                </a:solidFill>
                <a:effectLst/>
                <a:latin typeface="-apple-system"/>
              </a:rPr>
              <a:t>Minerals Commission Act, 1993 (Act 450)</a:t>
            </a:r>
            <a:r>
              <a:rPr lang="en-GB" sz="1700" b="0" i="0" dirty="0">
                <a:solidFill>
                  <a:schemeClr val="tx2"/>
                </a:solidFill>
                <a:effectLst/>
                <a:latin typeface="-apple-system"/>
              </a:rPr>
              <a:t>: </a:t>
            </a:r>
          </a:p>
          <a:p>
            <a:pPr lvl="1"/>
            <a:r>
              <a:rPr lang="en-GB" sz="1700" b="1" i="0" dirty="0">
                <a:solidFill>
                  <a:schemeClr val="tx2"/>
                </a:solidFill>
                <a:effectLst/>
                <a:latin typeface="-apple-system"/>
              </a:rPr>
              <a:t>Environmental Protection Agency Act, 1994 (Act 490)</a:t>
            </a:r>
            <a:r>
              <a:rPr lang="en-GB" sz="1700" b="0" i="0" dirty="0">
                <a:solidFill>
                  <a:schemeClr val="tx2"/>
                </a:solidFill>
                <a:effectLst/>
                <a:latin typeface="-apple-system"/>
              </a:rPr>
              <a:t>:</a:t>
            </a:r>
          </a:p>
          <a:p>
            <a:pPr lvl="1"/>
            <a:r>
              <a:rPr lang="en-GB" sz="1700" b="1" i="0" dirty="0">
                <a:solidFill>
                  <a:schemeClr val="tx2"/>
                </a:solidFill>
                <a:effectLst/>
                <a:latin typeface="-apple-system"/>
              </a:rPr>
              <a:t>Minerals and Mining Act, 2006 (Act 703)</a:t>
            </a:r>
            <a:r>
              <a:rPr lang="en-GB" sz="1700" b="0" i="0" dirty="0">
                <a:solidFill>
                  <a:schemeClr val="tx2"/>
                </a:solidFill>
                <a:effectLst/>
                <a:latin typeface="-apple-system"/>
              </a:rPr>
              <a:t>: </a:t>
            </a:r>
          </a:p>
          <a:p>
            <a:pPr lvl="2"/>
            <a:r>
              <a:rPr lang="en-GB" sz="1700" b="0" i="0" dirty="0">
                <a:solidFill>
                  <a:schemeClr val="tx2"/>
                </a:solidFill>
                <a:effectLst/>
                <a:latin typeface="-apple-system"/>
              </a:rPr>
              <a:t>Minerals-Mining-Amendment-Act-2015-Act-900</a:t>
            </a:r>
          </a:p>
          <a:p>
            <a:pPr lvl="2"/>
            <a:r>
              <a:rPr lang="en-GB" sz="1700" b="0" i="0" dirty="0">
                <a:solidFill>
                  <a:schemeClr val="tx2"/>
                </a:solidFill>
                <a:effectLst/>
                <a:latin typeface="-apple-system"/>
              </a:rPr>
              <a:t>Minerals-Mining-Amendment-Act-2019-Act-995</a:t>
            </a:r>
          </a:p>
          <a:p>
            <a:pPr lvl="2"/>
            <a:r>
              <a:rPr lang="en-GB" sz="1700" b="0" i="0" dirty="0">
                <a:solidFill>
                  <a:schemeClr val="tx2"/>
                </a:solidFill>
                <a:effectLst/>
                <a:latin typeface="-apple-system"/>
              </a:rPr>
              <a:t>Minerals And Mining (General) Regulations, 2012 (L.I. 2173)</a:t>
            </a:r>
          </a:p>
          <a:p>
            <a:pPr lvl="1"/>
            <a:r>
              <a:rPr lang="en-GB" sz="1700" b="1" i="0" dirty="0">
                <a:solidFill>
                  <a:schemeClr val="tx2"/>
                </a:solidFill>
                <a:effectLst/>
                <a:latin typeface="-apple-system"/>
              </a:rPr>
              <a:t>Convention on Biological Diversity</a:t>
            </a:r>
            <a:r>
              <a:rPr lang="en-GB" sz="1700" b="0" i="0" dirty="0">
                <a:solidFill>
                  <a:schemeClr val="tx2"/>
                </a:solidFill>
                <a:effectLst/>
                <a:latin typeface="-apple-system"/>
              </a:rPr>
              <a:t>: Ghana is a signatory to this international agreement, which influences national policies on how mining activities should protect biodiversity and promote sustainability.</a:t>
            </a:r>
          </a:p>
          <a:p>
            <a:pPr lvl="1"/>
            <a:r>
              <a:rPr lang="en-GB" sz="1700" b="1" i="0" dirty="0">
                <a:solidFill>
                  <a:schemeClr val="tx2"/>
                </a:solidFill>
                <a:effectLst/>
                <a:latin typeface="-apple-system"/>
              </a:rPr>
              <a:t>The National Lands Policy</a:t>
            </a:r>
            <a:r>
              <a:rPr lang="en-GB" sz="1700" b="0" i="0" dirty="0">
                <a:solidFill>
                  <a:schemeClr val="tx2"/>
                </a:solidFill>
                <a:effectLst/>
                <a:latin typeface="-apple-system"/>
              </a:rPr>
              <a:t>: </a:t>
            </a:r>
          </a:p>
          <a:p>
            <a:pPr lvl="1"/>
            <a:r>
              <a:rPr lang="en-GB" sz="1700" b="1" i="0" dirty="0">
                <a:solidFill>
                  <a:schemeClr val="tx2"/>
                </a:solidFill>
                <a:effectLst/>
                <a:latin typeface="-apple-system"/>
              </a:rPr>
              <a:t>The Ghana Extractive Industries Transparency Initiative (GHEITI)</a:t>
            </a:r>
            <a:r>
              <a:rPr lang="en-GB" sz="1700" b="0" i="0" dirty="0">
                <a:solidFill>
                  <a:schemeClr val="tx2"/>
                </a:solidFill>
                <a:effectLst/>
                <a:latin typeface="-apple-system"/>
              </a:rPr>
              <a:t>:</a:t>
            </a:r>
          </a:p>
          <a:p>
            <a:pPr lvl="1"/>
            <a:r>
              <a:rPr lang="en-GB" sz="1700" b="1" i="0" dirty="0">
                <a:solidFill>
                  <a:schemeClr val="tx2"/>
                </a:solidFill>
                <a:effectLst/>
                <a:latin typeface="-apple-system"/>
              </a:rPr>
              <a:t>Illegal Mining and Legal Framework Initiatives</a:t>
            </a:r>
            <a:r>
              <a:rPr lang="en-GB" sz="1700" b="0" i="0" dirty="0">
                <a:solidFill>
                  <a:schemeClr val="tx2"/>
                </a:solidFill>
                <a:effectLst/>
                <a:latin typeface="-apple-system"/>
              </a:rPr>
              <a:t>:</a:t>
            </a:r>
            <a:endParaRPr lang="en-GB" sz="1700" dirty="0">
              <a:solidFill>
                <a:schemeClr val="tx2"/>
              </a:solidFill>
              <a:effectLst/>
              <a:latin typeface="Helvetica" pitchFamily="2" charset="0"/>
            </a:endParaRPr>
          </a:p>
          <a:p>
            <a:pPr lvl="1"/>
            <a:endParaRPr lang="en-GB" sz="1700" dirty="0">
              <a:solidFill>
                <a:schemeClr val="tx2"/>
              </a:solidFill>
            </a:endParaRPr>
          </a:p>
        </p:txBody>
      </p:sp>
      <p:pic>
        <p:nvPicPr>
          <p:cNvPr id="4" name="Picture 3" descr="A logo of a puzzle&#10;&#10;AI-generated content may be incorrect.">
            <a:extLst>
              <a:ext uri="{FF2B5EF4-FFF2-40B4-BE49-F238E27FC236}">
                <a16:creationId xmlns:a16="http://schemas.microsoft.com/office/drawing/2014/main" id="{286F75F5-5A6E-D955-7ED7-AD801A4F578C}"/>
              </a:ext>
            </a:extLst>
          </p:cNvPr>
          <p:cNvPicPr>
            <a:picLocks noChangeAspect="1"/>
          </p:cNvPicPr>
          <p:nvPr/>
        </p:nvPicPr>
        <p:blipFill>
          <a:blip r:embed="rId3"/>
          <a:stretch>
            <a:fillRect/>
          </a:stretch>
        </p:blipFill>
        <p:spPr>
          <a:xfrm>
            <a:off x="11486361" y="6046994"/>
            <a:ext cx="811006" cy="811006"/>
          </a:xfrm>
          <a:prstGeom prst="rect">
            <a:avLst/>
          </a:prstGeom>
        </p:spPr>
      </p:pic>
    </p:spTree>
    <p:extLst>
      <p:ext uri="{BB962C8B-B14F-4D97-AF65-F5344CB8AC3E}">
        <p14:creationId xmlns:p14="http://schemas.microsoft.com/office/powerpoint/2010/main" val="730726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network&#10;&#10;AI-generated content may be incorrect.">
            <a:extLst>
              <a:ext uri="{FF2B5EF4-FFF2-40B4-BE49-F238E27FC236}">
                <a16:creationId xmlns:a16="http://schemas.microsoft.com/office/drawing/2014/main" id="{D0A81DEE-CC57-EC97-A66F-79F6CD78BCCF}"/>
              </a:ext>
            </a:extLst>
          </p:cNvPr>
          <p:cNvPicPr>
            <a:picLocks noChangeAspect="1"/>
          </p:cNvPicPr>
          <p:nvPr/>
        </p:nvPicPr>
        <p:blipFill>
          <a:blip r:embed="rId2">
            <a:duotone>
              <a:prstClr val="black"/>
              <a:schemeClr val="tx2">
                <a:tint val="45000"/>
                <a:satMod val="400000"/>
              </a:schemeClr>
            </a:duotone>
            <a:alphaModFix amt="25000"/>
          </a:blip>
          <a:srcRect l="6900" r="1544" b="-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F8F92410-6F80-AFF2-8E40-E92241A73A82}"/>
              </a:ext>
            </a:extLst>
          </p:cNvPr>
          <p:cNvSpPr>
            <a:spLocks noGrp="1"/>
          </p:cNvSpPr>
          <p:nvPr>
            <p:ph type="title"/>
          </p:nvPr>
        </p:nvSpPr>
        <p:spPr>
          <a:xfrm>
            <a:off x="838200" y="365125"/>
            <a:ext cx="10515600" cy="1325563"/>
          </a:xfrm>
        </p:spPr>
        <p:txBody>
          <a:bodyPr>
            <a:normAutofit/>
          </a:bodyPr>
          <a:lstStyle/>
          <a:p>
            <a:r>
              <a:rPr lang="en-GB" dirty="0" err="1">
                <a:latin typeface="ADLaM Display" panose="02010000000000000000" pitchFamily="2" charset="77"/>
                <a:ea typeface="ADLaM Display" panose="02010000000000000000" pitchFamily="2" charset="77"/>
                <a:cs typeface="ADLaM Display" panose="02010000000000000000" pitchFamily="2" charset="77"/>
              </a:rPr>
              <a:t>Galamsey</a:t>
            </a:r>
            <a:r>
              <a:rPr lang="en-GB" dirty="0">
                <a:latin typeface="ADLaM Display" panose="02010000000000000000" pitchFamily="2" charset="77"/>
                <a:ea typeface="ADLaM Display" panose="02010000000000000000" pitchFamily="2" charset="77"/>
                <a:cs typeface="ADLaM Display" panose="02010000000000000000" pitchFamily="2" charset="77"/>
              </a:rPr>
              <a:t> = The Failure of Leadership </a:t>
            </a:r>
          </a:p>
        </p:txBody>
      </p:sp>
      <p:graphicFrame>
        <p:nvGraphicFramePr>
          <p:cNvPr id="5" name="Content Placeholder 2">
            <a:extLst>
              <a:ext uri="{FF2B5EF4-FFF2-40B4-BE49-F238E27FC236}">
                <a16:creationId xmlns:a16="http://schemas.microsoft.com/office/drawing/2014/main" id="{85668E8B-195B-45B9-D6DE-83F689C25C8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logo of a puzzle&#10;&#10;AI-generated content may be incorrect.">
            <a:extLst>
              <a:ext uri="{FF2B5EF4-FFF2-40B4-BE49-F238E27FC236}">
                <a16:creationId xmlns:a16="http://schemas.microsoft.com/office/drawing/2014/main" id="{EEC1E489-5098-D6A2-4740-501AC929C3C7}"/>
              </a:ext>
            </a:extLst>
          </p:cNvPr>
          <p:cNvPicPr>
            <a:picLocks noChangeAspect="1"/>
          </p:cNvPicPr>
          <p:nvPr/>
        </p:nvPicPr>
        <p:blipFill>
          <a:blip r:embed="rId8"/>
          <a:stretch>
            <a:fillRect/>
          </a:stretch>
        </p:blipFill>
        <p:spPr>
          <a:xfrm>
            <a:off x="11486361" y="6046994"/>
            <a:ext cx="811006" cy="811006"/>
          </a:xfrm>
          <a:prstGeom prst="rect">
            <a:avLst/>
          </a:prstGeom>
        </p:spPr>
      </p:pic>
    </p:spTree>
    <p:extLst>
      <p:ext uri="{BB962C8B-B14F-4D97-AF65-F5344CB8AC3E}">
        <p14:creationId xmlns:p14="http://schemas.microsoft.com/office/powerpoint/2010/main" val="3351969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3BD95-37A8-27D5-1AF7-0AE62E16D74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D27B78A-A924-018A-F5DD-F407B70EF1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1" name="Title 1">
            <a:extLst>
              <a:ext uri="{FF2B5EF4-FFF2-40B4-BE49-F238E27FC236}">
                <a16:creationId xmlns:a16="http://schemas.microsoft.com/office/drawing/2014/main" id="{AE34F035-6E47-1D7B-670C-0CF64ED78CED}"/>
              </a:ext>
            </a:extLst>
          </p:cNvPr>
          <p:cNvSpPr txBox="1">
            <a:spLocks/>
          </p:cNvSpPr>
          <p:nvPr/>
        </p:nvSpPr>
        <p:spPr>
          <a:xfrm>
            <a:off x="562096" y="134213"/>
            <a:ext cx="9217055" cy="10242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711011"/>
                </a:solidFill>
                <a:latin typeface="Niveau Grotesk Bold" panose="02000000000000000000" pitchFamily="2" charset="0"/>
              </a:rPr>
              <a:t>The Leadership Gap and the Need for Action Background</a:t>
            </a:r>
          </a:p>
        </p:txBody>
      </p:sp>
      <p:sp>
        <p:nvSpPr>
          <p:cNvPr id="12" name="Subtitle 2">
            <a:extLst>
              <a:ext uri="{FF2B5EF4-FFF2-40B4-BE49-F238E27FC236}">
                <a16:creationId xmlns:a16="http://schemas.microsoft.com/office/drawing/2014/main" id="{9D456D27-F51C-047F-2715-5316552550E8}"/>
              </a:ext>
            </a:extLst>
          </p:cNvPr>
          <p:cNvSpPr txBox="1">
            <a:spLocks/>
          </p:cNvSpPr>
          <p:nvPr/>
        </p:nvSpPr>
        <p:spPr>
          <a:xfrm>
            <a:off x="562097" y="1746095"/>
            <a:ext cx="10078193" cy="3799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000" dirty="0">
              <a:solidFill>
                <a:srgbClr val="0C0C0D"/>
              </a:solidFill>
              <a:latin typeface="Niveau Grotesk Regular" panose="02000000000000000000" pitchFamily="50" charset="0"/>
            </a:endParaRPr>
          </a:p>
        </p:txBody>
      </p:sp>
      <p:graphicFrame>
        <p:nvGraphicFramePr>
          <p:cNvPr id="14" name="TextBox 6">
            <a:extLst>
              <a:ext uri="{FF2B5EF4-FFF2-40B4-BE49-F238E27FC236}">
                <a16:creationId xmlns:a16="http://schemas.microsoft.com/office/drawing/2014/main" id="{4BFEA39A-F70B-B6A8-A245-26175C9E552A}"/>
              </a:ext>
            </a:extLst>
          </p:cNvPr>
          <p:cNvGraphicFramePr/>
          <p:nvPr/>
        </p:nvGraphicFramePr>
        <p:xfrm>
          <a:off x="520168" y="1426713"/>
          <a:ext cx="11175303" cy="4752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logo of a puzzle&#10;&#10;AI-generated content may be incorrect.">
            <a:extLst>
              <a:ext uri="{FF2B5EF4-FFF2-40B4-BE49-F238E27FC236}">
                <a16:creationId xmlns:a16="http://schemas.microsoft.com/office/drawing/2014/main" id="{795EBFEE-AF2C-EE4A-742C-BF0D24DBB0BE}"/>
              </a:ext>
            </a:extLst>
          </p:cNvPr>
          <p:cNvPicPr>
            <a:picLocks noChangeAspect="1"/>
          </p:cNvPicPr>
          <p:nvPr/>
        </p:nvPicPr>
        <p:blipFill>
          <a:blip r:embed="rId8"/>
          <a:stretch>
            <a:fillRect/>
          </a:stretch>
        </p:blipFill>
        <p:spPr>
          <a:xfrm>
            <a:off x="11182897" y="-1"/>
            <a:ext cx="1024203" cy="1024203"/>
          </a:xfrm>
          <a:prstGeom prst="rect">
            <a:avLst/>
          </a:prstGeom>
        </p:spPr>
      </p:pic>
    </p:spTree>
    <p:extLst>
      <p:ext uri="{BB962C8B-B14F-4D97-AF65-F5344CB8AC3E}">
        <p14:creationId xmlns:p14="http://schemas.microsoft.com/office/powerpoint/2010/main" val="1560313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5D2F6-D3F1-3F96-20BF-B535C99BDBDB}"/>
              </a:ext>
            </a:extLst>
          </p:cNvPr>
          <p:cNvSpPr>
            <a:spLocks noGrp="1"/>
          </p:cNvSpPr>
          <p:nvPr>
            <p:ph type="title"/>
          </p:nvPr>
        </p:nvSpPr>
        <p:spPr>
          <a:xfrm>
            <a:off x="838200" y="32893"/>
            <a:ext cx="10515600" cy="805307"/>
          </a:xfrm>
        </p:spPr>
        <p:txBody>
          <a:bodyPr/>
          <a:lstStyle/>
          <a:p>
            <a:r>
              <a:rPr lang="en-GB" b="1" dirty="0">
                <a:latin typeface="ADLaM Display" panose="02010000000000000000" pitchFamily="2" charset="77"/>
                <a:ea typeface="ADLaM Display" panose="02010000000000000000" pitchFamily="2" charset="77"/>
                <a:cs typeface="ADLaM Display" panose="02010000000000000000" pitchFamily="2" charset="77"/>
              </a:rPr>
              <a:t>Understanding Galamsey </a:t>
            </a:r>
          </a:p>
        </p:txBody>
      </p:sp>
      <p:sp>
        <p:nvSpPr>
          <p:cNvPr id="3" name="Content Placeholder 2">
            <a:extLst>
              <a:ext uri="{FF2B5EF4-FFF2-40B4-BE49-F238E27FC236}">
                <a16:creationId xmlns:a16="http://schemas.microsoft.com/office/drawing/2014/main" id="{7315DAD2-9401-2092-5538-15BBA70017C7}"/>
              </a:ext>
            </a:extLst>
          </p:cNvPr>
          <p:cNvSpPr>
            <a:spLocks noGrp="1"/>
          </p:cNvSpPr>
          <p:nvPr>
            <p:ph idx="1"/>
          </p:nvPr>
        </p:nvSpPr>
        <p:spPr>
          <a:xfrm>
            <a:off x="561110" y="1162051"/>
            <a:ext cx="8466349" cy="4857749"/>
          </a:xfrm>
        </p:spPr>
        <p:txBody>
          <a:bodyPr>
            <a:normAutofit/>
          </a:bodyPr>
          <a:lstStyle/>
          <a:p>
            <a:r>
              <a:rPr lang="en-GB" sz="3200" b="1" dirty="0"/>
              <a:t>Definition of Galamsey: </a:t>
            </a:r>
            <a:r>
              <a:rPr lang="en-GB" sz="3200" dirty="0"/>
              <a:t>Illegal &amp; Irresponsible mining no matter the scale</a:t>
            </a:r>
          </a:p>
          <a:p>
            <a:r>
              <a:rPr lang="en-GB" sz="3200" b="1" dirty="0"/>
              <a:t>Scale of the problem: </a:t>
            </a:r>
            <a:r>
              <a:rPr lang="en-GB" sz="3200" dirty="0"/>
              <a:t>A pervasive issue in most regions of Ghana</a:t>
            </a:r>
          </a:p>
          <a:p>
            <a:r>
              <a:rPr lang="en-GH" sz="3600" b="1" dirty="0">
                <a:solidFill>
                  <a:srgbClr val="121512"/>
                </a:solidFill>
                <a:effectLst/>
                <a:ea typeface="Times New Roman" panose="02020603050405020304" pitchFamily="18" charset="0"/>
                <a:cs typeface="Times New Roman" panose="02020603050405020304" pitchFamily="18" charset="0"/>
              </a:rPr>
              <a:t>The Wicked Problem of Galamsey</a:t>
            </a:r>
            <a:r>
              <a:rPr lang="en-GH" sz="3600" dirty="0">
                <a:solidFill>
                  <a:srgbClr val="121512"/>
                </a:solidFill>
                <a:effectLst/>
                <a:ea typeface="Times New Roman" panose="02020603050405020304" pitchFamily="18" charset="0"/>
                <a:cs typeface="Times New Roman" panose="02020603050405020304" pitchFamily="18" charset="0"/>
              </a:rPr>
              <a:t> - Research</a:t>
            </a:r>
          </a:p>
          <a:p>
            <a:r>
              <a:rPr lang="en-GB" sz="3200" dirty="0"/>
              <a:t>"No one is safe; Galamsey has no political colours.” - Prof. Chris Gordon</a:t>
            </a:r>
          </a:p>
          <a:p>
            <a:endParaRPr lang="en-GB" dirty="0"/>
          </a:p>
          <a:p>
            <a:endParaRPr lang="en-GB" dirty="0"/>
          </a:p>
        </p:txBody>
      </p:sp>
      <p:pic>
        <p:nvPicPr>
          <p:cNvPr id="4" name="Content Placeholder 4">
            <a:extLst>
              <a:ext uri="{FF2B5EF4-FFF2-40B4-BE49-F238E27FC236}">
                <a16:creationId xmlns:a16="http://schemas.microsoft.com/office/drawing/2014/main" id="{DC92F71A-F288-CF0F-C9E6-8B54DA22E040}"/>
              </a:ext>
            </a:extLst>
          </p:cNvPr>
          <p:cNvPicPr>
            <a:picLocks noChangeAspect="1"/>
          </p:cNvPicPr>
          <p:nvPr/>
        </p:nvPicPr>
        <p:blipFill>
          <a:blip r:embed="rId3"/>
          <a:stretch>
            <a:fillRect/>
          </a:stretch>
        </p:blipFill>
        <p:spPr>
          <a:xfrm>
            <a:off x="9187207" y="1293697"/>
            <a:ext cx="3004793" cy="4857750"/>
          </a:xfrm>
          <a:prstGeom prst="rect">
            <a:avLst/>
          </a:prstGeom>
        </p:spPr>
      </p:pic>
      <p:pic>
        <p:nvPicPr>
          <p:cNvPr id="5" name="Picture 4" descr="A logo of a puzzle&#10;&#10;AI-generated content may be incorrect.">
            <a:extLst>
              <a:ext uri="{FF2B5EF4-FFF2-40B4-BE49-F238E27FC236}">
                <a16:creationId xmlns:a16="http://schemas.microsoft.com/office/drawing/2014/main" id="{94B6B068-7D57-AB27-6D4E-83693CD657CA}"/>
              </a:ext>
            </a:extLst>
          </p:cNvPr>
          <p:cNvPicPr>
            <a:picLocks noChangeAspect="1"/>
          </p:cNvPicPr>
          <p:nvPr/>
        </p:nvPicPr>
        <p:blipFill>
          <a:blip r:embed="rId4"/>
          <a:stretch>
            <a:fillRect/>
          </a:stretch>
        </p:blipFill>
        <p:spPr>
          <a:xfrm>
            <a:off x="0" y="6046994"/>
            <a:ext cx="811006" cy="811006"/>
          </a:xfrm>
          <a:prstGeom prst="rect">
            <a:avLst/>
          </a:prstGeom>
        </p:spPr>
      </p:pic>
    </p:spTree>
    <p:extLst>
      <p:ext uri="{BB962C8B-B14F-4D97-AF65-F5344CB8AC3E}">
        <p14:creationId xmlns:p14="http://schemas.microsoft.com/office/powerpoint/2010/main" val="3780171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0E16C-0471-4526-89B2-4B838A4C354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E37F2755-1D58-800F-971B-064F1F700EF8}"/>
              </a:ext>
            </a:extLst>
          </p:cNvPr>
          <p:cNvPicPr>
            <a:picLocks noChangeAspect="1"/>
          </p:cNvPicPr>
          <p:nvPr/>
        </p:nvPicPr>
        <p:blipFill>
          <a:blip r:embed="rId2" cstate="print">
            <a:alphaModFix amt="35000"/>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11" name="Title 1">
            <a:extLst>
              <a:ext uri="{FF2B5EF4-FFF2-40B4-BE49-F238E27FC236}">
                <a16:creationId xmlns:a16="http://schemas.microsoft.com/office/drawing/2014/main" id="{583A0CD6-75F8-6D89-EC8F-BC797AE529AD}"/>
              </a:ext>
            </a:extLst>
          </p:cNvPr>
          <p:cNvSpPr txBox="1">
            <a:spLocks/>
          </p:cNvSpPr>
          <p:nvPr/>
        </p:nvSpPr>
        <p:spPr>
          <a:xfrm>
            <a:off x="838200" y="133354"/>
            <a:ext cx="10515600" cy="6999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a:solidFill>
                  <a:srgbClr val="FFFFFF"/>
                </a:solidFill>
                <a:latin typeface="ADLaM Display" panose="02010000000000000000" pitchFamily="2" charset="77"/>
                <a:ea typeface="ADLaM Display" panose="02010000000000000000" pitchFamily="2" charset="77"/>
                <a:cs typeface="ADLaM Display" panose="02010000000000000000" pitchFamily="2" charset="77"/>
              </a:rPr>
              <a:t>The Solutions</a:t>
            </a:r>
          </a:p>
        </p:txBody>
      </p:sp>
      <p:sp>
        <p:nvSpPr>
          <p:cNvPr id="12" name="Subtitle 2">
            <a:extLst>
              <a:ext uri="{FF2B5EF4-FFF2-40B4-BE49-F238E27FC236}">
                <a16:creationId xmlns:a16="http://schemas.microsoft.com/office/drawing/2014/main" id="{DEE1B798-9D37-831E-3808-63DA92C6CE48}"/>
              </a:ext>
            </a:extLst>
          </p:cNvPr>
          <p:cNvSpPr txBox="1">
            <a:spLocks/>
          </p:cNvSpPr>
          <p:nvPr/>
        </p:nvSpPr>
        <p:spPr>
          <a:xfrm>
            <a:off x="562097" y="1746095"/>
            <a:ext cx="10078193" cy="3799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000" dirty="0">
              <a:solidFill>
                <a:srgbClr val="0C0C0D"/>
              </a:solidFill>
              <a:latin typeface="Niveau Grotesk Regular" panose="02000000000000000000" pitchFamily="50" charset="0"/>
            </a:endParaRPr>
          </a:p>
        </p:txBody>
      </p:sp>
      <p:graphicFrame>
        <p:nvGraphicFramePr>
          <p:cNvPr id="14" name="TextBox 6">
            <a:extLst>
              <a:ext uri="{FF2B5EF4-FFF2-40B4-BE49-F238E27FC236}">
                <a16:creationId xmlns:a16="http://schemas.microsoft.com/office/drawing/2014/main" id="{C12C75DB-55D5-19CA-C8FB-AD5917644BEE}"/>
              </a:ext>
            </a:extLst>
          </p:cNvPr>
          <p:cNvGraphicFramePr/>
          <p:nvPr/>
        </p:nvGraphicFramePr>
        <p:xfrm>
          <a:off x="838199" y="1208314"/>
          <a:ext cx="11070771" cy="49686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logo of a puzzle&#10;&#10;AI-generated content may be incorrect.">
            <a:extLst>
              <a:ext uri="{FF2B5EF4-FFF2-40B4-BE49-F238E27FC236}">
                <a16:creationId xmlns:a16="http://schemas.microsoft.com/office/drawing/2014/main" id="{86A6CB4D-A372-8C34-B958-AF6977B5DFCD}"/>
              </a:ext>
            </a:extLst>
          </p:cNvPr>
          <p:cNvPicPr>
            <a:picLocks noChangeAspect="1"/>
          </p:cNvPicPr>
          <p:nvPr/>
        </p:nvPicPr>
        <p:blipFill>
          <a:blip r:embed="rId8"/>
          <a:stretch>
            <a:fillRect/>
          </a:stretch>
        </p:blipFill>
        <p:spPr>
          <a:xfrm>
            <a:off x="11380994" y="77817"/>
            <a:ext cx="811006" cy="811006"/>
          </a:xfrm>
          <a:prstGeom prst="rect">
            <a:avLst/>
          </a:prstGeom>
        </p:spPr>
      </p:pic>
    </p:spTree>
    <p:extLst>
      <p:ext uri="{BB962C8B-B14F-4D97-AF65-F5344CB8AC3E}">
        <p14:creationId xmlns:p14="http://schemas.microsoft.com/office/powerpoint/2010/main" val="2855728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6B8C7-BFC4-5F1B-00D3-F53AFC4BA6B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49ED282-34CC-8D22-9C16-38D2FB6B9E19}"/>
              </a:ext>
            </a:extLst>
          </p:cNvPr>
          <p:cNvPicPr>
            <a:picLocks noChangeAspect="1"/>
          </p:cNvPicPr>
          <p:nvPr/>
        </p:nvPicPr>
        <p:blipFill>
          <a:blip r:embed="rId3" cstate="print">
            <a:duotone>
              <a:prstClr val="black"/>
              <a:schemeClr val="tx2">
                <a:tint val="45000"/>
                <a:satMod val="400000"/>
              </a:schemeClr>
            </a:duotone>
            <a:alphaModFix amt="25000"/>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11" name="Title 1">
            <a:extLst>
              <a:ext uri="{FF2B5EF4-FFF2-40B4-BE49-F238E27FC236}">
                <a16:creationId xmlns:a16="http://schemas.microsoft.com/office/drawing/2014/main" id="{50179EC5-BD8E-CC05-4547-2304EF62BE79}"/>
              </a:ext>
            </a:extLst>
          </p:cNvPr>
          <p:cNvSpPr txBox="1">
            <a:spLocks/>
          </p:cNvSpPr>
          <p:nvPr/>
        </p:nvSpPr>
        <p:spPr>
          <a:xfrm>
            <a:off x="838200" y="365125"/>
            <a:ext cx="10515600" cy="6999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dirty="0">
                <a:latin typeface="ADLaM Display" panose="02010000000000000000" pitchFamily="2" charset="77"/>
                <a:ea typeface="ADLaM Display" panose="02010000000000000000" pitchFamily="2" charset="77"/>
                <a:cs typeface="ADLaM Display" panose="02010000000000000000" pitchFamily="2" charset="77"/>
              </a:rPr>
              <a:t>Solutioning</a:t>
            </a:r>
          </a:p>
        </p:txBody>
      </p:sp>
      <p:sp>
        <p:nvSpPr>
          <p:cNvPr id="12" name="Subtitle 2">
            <a:extLst>
              <a:ext uri="{FF2B5EF4-FFF2-40B4-BE49-F238E27FC236}">
                <a16:creationId xmlns:a16="http://schemas.microsoft.com/office/drawing/2014/main" id="{D333A8BE-A59B-322F-841F-CDFBFFA8A4F6}"/>
              </a:ext>
            </a:extLst>
          </p:cNvPr>
          <p:cNvSpPr txBox="1">
            <a:spLocks/>
          </p:cNvSpPr>
          <p:nvPr/>
        </p:nvSpPr>
        <p:spPr>
          <a:xfrm>
            <a:off x="562097" y="1746095"/>
            <a:ext cx="10078193" cy="3799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000" dirty="0">
              <a:solidFill>
                <a:srgbClr val="0C0C0D"/>
              </a:solidFill>
              <a:latin typeface="Niveau Grotesk Regular" panose="02000000000000000000" pitchFamily="50" charset="0"/>
            </a:endParaRPr>
          </a:p>
        </p:txBody>
      </p:sp>
      <p:graphicFrame>
        <p:nvGraphicFramePr>
          <p:cNvPr id="14" name="TextBox 6">
            <a:extLst>
              <a:ext uri="{FF2B5EF4-FFF2-40B4-BE49-F238E27FC236}">
                <a16:creationId xmlns:a16="http://schemas.microsoft.com/office/drawing/2014/main" id="{6CC50CC3-C32D-02B3-7204-2C9217AB7CD4}"/>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26326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6563E-906E-5E02-C02D-2D1F46DD6269}"/>
            </a:ext>
          </a:extLst>
        </p:cNvPr>
        <p:cNvGrpSpPr/>
        <p:nvPr/>
      </p:nvGrpSpPr>
      <p:grpSpPr>
        <a:xfrm>
          <a:off x="0" y="0"/>
          <a:ext cx="0" cy="0"/>
          <a:chOff x="0" y="0"/>
          <a:chExt cx="0" cy="0"/>
        </a:xfrm>
      </p:grpSpPr>
      <p:pic>
        <p:nvPicPr>
          <p:cNvPr id="10" name="Picture 9" descr="A white background with red and yellow lines&#10;&#10;AI-generated content may be incorrect.">
            <a:extLst>
              <a:ext uri="{FF2B5EF4-FFF2-40B4-BE49-F238E27FC236}">
                <a16:creationId xmlns:a16="http://schemas.microsoft.com/office/drawing/2014/main" id="{FF87C822-DFB0-9CF0-990E-9871EA6668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1" name="Title 1">
            <a:extLst>
              <a:ext uri="{FF2B5EF4-FFF2-40B4-BE49-F238E27FC236}">
                <a16:creationId xmlns:a16="http://schemas.microsoft.com/office/drawing/2014/main" id="{B27C3437-692A-C399-94FD-AF4A052D540A}"/>
              </a:ext>
            </a:extLst>
          </p:cNvPr>
          <p:cNvSpPr txBox="1">
            <a:spLocks/>
          </p:cNvSpPr>
          <p:nvPr/>
        </p:nvSpPr>
        <p:spPr>
          <a:xfrm>
            <a:off x="562097" y="82673"/>
            <a:ext cx="7715004" cy="51189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711011"/>
                </a:solidFill>
                <a:latin typeface="ADLaM Display" panose="02010000000000000000" pitchFamily="2" charset="77"/>
                <a:ea typeface="ADLaM Display" panose="02010000000000000000" pitchFamily="2" charset="77"/>
                <a:cs typeface="ADLaM Display" panose="02010000000000000000" pitchFamily="2" charset="77"/>
              </a:rPr>
              <a:t>Restoration Strategy</a:t>
            </a:r>
          </a:p>
        </p:txBody>
      </p:sp>
      <p:sp>
        <p:nvSpPr>
          <p:cNvPr id="12" name="Subtitle 2">
            <a:extLst>
              <a:ext uri="{FF2B5EF4-FFF2-40B4-BE49-F238E27FC236}">
                <a16:creationId xmlns:a16="http://schemas.microsoft.com/office/drawing/2014/main" id="{3DC365DE-3C4A-1F80-631D-40C4A04A3F1B}"/>
              </a:ext>
            </a:extLst>
          </p:cNvPr>
          <p:cNvSpPr txBox="1">
            <a:spLocks/>
          </p:cNvSpPr>
          <p:nvPr/>
        </p:nvSpPr>
        <p:spPr>
          <a:xfrm>
            <a:off x="562097" y="1746095"/>
            <a:ext cx="10078193" cy="3799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000" dirty="0">
              <a:solidFill>
                <a:srgbClr val="0C0C0D"/>
              </a:solidFill>
              <a:latin typeface="Niveau Grotesk Regular" panose="02000000000000000000" pitchFamily="50" charset="0"/>
            </a:endParaRPr>
          </a:p>
        </p:txBody>
      </p:sp>
      <p:graphicFrame>
        <p:nvGraphicFramePr>
          <p:cNvPr id="14" name="TextBox 2">
            <a:extLst>
              <a:ext uri="{FF2B5EF4-FFF2-40B4-BE49-F238E27FC236}">
                <a16:creationId xmlns:a16="http://schemas.microsoft.com/office/drawing/2014/main" id="{C91045B3-B7C4-6AE9-7ABC-259339C5C322}"/>
              </a:ext>
            </a:extLst>
          </p:cNvPr>
          <p:cNvGraphicFramePr/>
          <p:nvPr/>
        </p:nvGraphicFramePr>
        <p:xfrm>
          <a:off x="661481" y="677237"/>
          <a:ext cx="10968422" cy="54826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descr="A logo of a puzzle&#10;&#10;AI-generated content may be incorrect.">
            <a:extLst>
              <a:ext uri="{FF2B5EF4-FFF2-40B4-BE49-F238E27FC236}">
                <a16:creationId xmlns:a16="http://schemas.microsoft.com/office/drawing/2014/main" id="{3DC70C8F-21AF-8AB0-4C39-350910B27B3E}"/>
              </a:ext>
            </a:extLst>
          </p:cNvPr>
          <p:cNvPicPr>
            <a:picLocks noChangeAspect="1"/>
          </p:cNvPicPr>
          <p:nvPr/>
        </p:nvPicPr>
        <p:blipFill>
          <a:blip r:embed="rId9"/>
          <a:stretch>
            <a:fillRect/>
          </a:stretch>
        </p:blipFill>
        <p:spPr>
          <a:xfrm>
            <a:off x="11201400" y="0"/>
            <a:ext cx="990600" cy="990600"/>
          </a:xfrm>
          <a:prstGeom prst="rect">
            <a:avLst/>
          </a:prstGeom>
        </p:spPr>
      </p:pic>
    </p:spTree>
    <p:extLst>
      <p:ext uri="{BB962C8B-B14F-4D97-AF65-F5344CB8AC3E}">
        <p14:creationId xmlns:p14="http://schemas.microsoft.com/office/powerpoint/2010/main" val="35932075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99653-3864-5F05-259B-EBA64C7985A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EED2EB8-EDF9-E88C-BD08-8970240AA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1" name="Title 1">
            <a:extLst>
              <a:ext uri="{FF2B5EF4-FFF2-40B4-BE49-F238E27FC236}">
                <a16:creationId xmlns:a16="http://schemas.microsoft.com/office/drawing/2014/main" id="{0F220C99-D4E5-48D4-D5E0-B83BBB525100}"/>
              </a:ext>
            </a:extLst>
          </p:cNvPr>
          <p:cNvSpPr txBox="1">
            <a:spLocks/>
          </p:cNvSpPr>
          <p:nvPr/>
        </p:nvSpPr>
        <p:spPr>
          <a:xfrm>
            <a:off x="562097" y="73153"/>
            <a:ext cx="7715004" cy="8412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H" sz="3600" b="1" dirty="0">
                <a:solidFill>
                  <a:srgbClr val="711011"/>
                </a:solidFill>
                <a:latin typeface="ADLaM Display" panose="02010000000000000000" pitchFamily="2" charset="77"/>
                <a:ea typeface="ADLaM Display" panose="02010000000000000000" pitchFamily="2" charset="77"/>
                <a:cs typeface="ADLaM Display" panose="02010000000000000000" pitchFamily="2" charset="77"/>
              </a:rPr>
              <a:t>Structured Project Design</a:t>
            </a:r>
            <a:endParaRPr lang="en-GH" sz="3600" dirty="0">
              <a:solidFill>
                <a:srgbClr val="711011"/>
              </a:solidFill>
              <a:latin typeface="ADLaM Display" panose="02010000000000000000" pitchFamily="2" charset="77"/>
              <a:ea typeface="ADLaM Display" panose="02010000000000000000" pitchFamily="2" charset="77"/>
              <a:cs typeface="ADLaM Display" panose="02010000000000000000" pitchFamily="2" charset="77"/>
            </a:endParaRPr>
          </a:p>
        </p:txBody>
      </p:sp>
      <p:sp>
        <p:nvSpPr>
          <p:cNvPr id="12" name="Subtitle 2">
            <a:extLst>
              <a:ext uri="{FF2B5EF4-FFF2-40B4-BE49-F238E27FC236}">
                <a16:creationId xmlns:a16="http://schemas.microsoft.com/office/drawing/2014/main" id="{001C9AC1-4604-12B6-1FB0-2A576E759D3D}"/>
              </a:ext>
            </a:extLst>
          </p:cNvPr>
          <p:cNvSpPr txBox="1">
            <a:spLocks/>
          </p:cNvSpPr>
          <p:nvPr/>
        </p:nvSpPr>
        <p:spPr>
          <a:xfrm>
            <a:off x="562097" y="1746095"/>
            <a:ext cx="10078193" cy="3799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000" dirty="0">
              <a:solidFill>
                <a:srgbClr val="0C0C0D"/>
              </a:solidFill>
              <a:latin typeface="Niveau Grotesk Regular" panose="02000000000000000000" pitchFamily="50" charset="0"/>
            </a:endParaRPr>
          </a:p>
        </p:txBody>
      </p:sp>
      <p:graphicFrame>
        <p:nvGraphicFramePr>
          <p:cNvPr id="14" name="TextBox 2">
            <a:extLst>
              <a:ext uri="{FF2B5EF4-FFF2-40B4-BE49-F238E27FC236}">
                <a16:creationId xmlns:a16="http://schemas.microsoft.com/office/drawing/2014/main" id="{D0881616-2A42-184E-8C73-8B9EAAE4E9E4}"/>
              </a:ext>
            </a:extLst>
          </p:cNvPr>
          <p:cNvGraphicFramePr/>
          <p:nvPr/>
        </p:nvGraphicFramePr>
        <p:xfrm>
          <a:off x="661481" y="1312223"/>
          <a:ext cx="10968422" cy="4786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logo of a puzzle&#10;&#10;AI-generated content may be incorrect.">
            <a:extLst>
              <a:ext uri="{FF2B5EF4-FFF2-40B4-BE49-F238E27FC236}">
                <a16:creationId xmlns:a16="http://schemas.microsoft.com/office/drawing/2014/main" id="{C0B41C5A-2E95-D6E1-ED78-3642A2C51D2D}"/>
              </a:ext>
            </a:extLst>
          </p:cNvPr>
          <p:cNvPicPr>
            <a:picLocks noChangeAspect="1"/>
          </p:cNvPicPr>
          <p:nvPr/>
        </p:nvPicPr>
        <p:blipFill>
          <a:blip r:embed="rId8"/>
          <a:stretch>
            <a:fillRect/>
          </a:stretch>
        </p:blipFill>
        <p:spPr>
          <a:xfrm>
            <a:off x="11190514" y="0"/>
            <a:ext cx="1001486" cy="1001486"/>
          </a:xfrm>
          <a:prstGeom prst="rect">
            <a:avLst/>
          </a:prstGeom>
        </p:spPr>
      </p:pic>
    </p:spTree>
    <p:extLst>
      <p:ext uri="{BB962C8B-B14F-4D97-AF65-F5344CB8AC3E}">
        <p14:creationId xmlns:p14="http://schemas.microsoft.com/office/powerpoint/2010/main" val="2708918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80249-3ACA-EEA5-F6CA-0C45524323A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C52FD98-6C06-2A14-124E-11CC116CA3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1" name="Title 1">
            <a:extLst>
              <a:ext uri="{FF2B5EF4-FFF2-40B4-BE49-F238E27FC236}">
                <a16:creationId xmlns:a16="http://schemas.microsoft.com/office/drawing/2014/main" id="{7C4EE695-A1B5-CF5B-1189-52CAC2D99FF7}"/>
              </a:ext>
            </a:extLst>
          </p:cNvPr>
          <p:cNvSpPr txBox="1">
            <a:spLocks/>
          </p:cNvSpPr>
          <p:nvPr/>
        </p:nvSpPr>
        <p:spPr>
          <a:xfrm>
            <a:off x="562097" y="402509"/>
            <a:ext cx="7715004" cy="10242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H" sz="2800" b="1" dirty="0">
                <a:solidFill>
                  <a:srgbClr val="711011"/>
                </a:solidFill>
                <a:latin typeface="Niveau Grotesk Bold" panose="02000000000000000000" pitchFamily="2" charset="0"/>
              </a:rPr>
              <a:t>Risk Management and Compliance</a:t>
            </a:r>
            <a:endParaRPr lang="en-GH" sz="2800" dirty="0">
              <a:solidFill>
                <a:srgbClr val="711011"/>
              </a:solidFill>
              <a:latin typeface="Niveau Grotesk Bold" panose="02000000000000000000" pitchFamily="2" charset="0"/>
            </a:endParaRPr>
          </a:p>
          <a:p>
            <a:endParaRPr lang="en-US" sz="2800" dirty="0">
              <a:solidFill>
                <a:srgbClr val="711011"/>
              </a:solidFill>
              <a:latin typeface="Niveau Grotesk Bold" panose="02000000000000000000" pitchFamily="2" charset="0"/>
            </a:endParaRPr>
          </a:p>
        </p:txBody>
      </p:sp>
      <p:sp>
        <p:nvSpPr>
          <p:cNvPr id="12" name="Subtitle 2">
            <a:extLst>
              <a:ext uri="{FF2B5EF4-FFF2-40B4-BE49-F238E27FC236}">
                <a16:creationId xmlns:a16="http://schemas.microsoft.com/office/drawing/2014/main" id="{641AF948-5D3F-ED7B-EFE0-B8D49D089C2E}"/>
              </a:ext>
            </a:extLst>
          </p:cNvPr>
          <p:cNvSpPr txBox="1">
            <a:spLocks/>
          </p:cNvSpPr>
          <p:nvPr/>
        </p:nvSpPr>
        <p:spPr>
          <a:xfrm>
            <a:off x="562097" y="1746095"/>
            <a:ext cx="10078193" cy="3799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000" dirty="0">
              <a:solidFill>
                <a:srgbClr val="0C0C0D"/>
              </a:solidFill>
              <a:latin typeface="Niveau Grotesk Regular" panose="02000000000000000000" pitchFamily="50" charset="0"/>
            </a:endParaRPr>
          </a:p>
        </p:txBody>
      </p:sp>
      <p:graphicFrame>
        <p:nvGraphicFramePr>
          <p:cNvPr id="14" name="TextBox 2">
            <a:extLst>
              <a:ext uri="{FF2B5EF4-FFF2-40B4-BE49-F238E27FC236}">
                <a16:creationId xmlns:a16="http://schemas.microsoft.com/office/drawing/2014/main" id="{3FF50176-CE56-F73E-2505-9CC1EE74A7AB}"/>
              </a:ext>
            </a:extLst>
          </p:cNvPr>
          <p:cNvGraphicFramePr/>
          <p:nvPr/>
        </p:nvGraphicFramePr>
        <p:xfrm>
          <a:off x="661481" y="1426714"/>
          <a:ext cx="10968422" cy="485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logo of a puzzle&#10;&#10;AI-generated content may be incorrect.">
            <a:extLst>
              <a:ext uri="{FF2B5EF4-FFF2-40B4-BE49-F238E27FC236}">
                <a16:creationId xmlns:a16="http://schemas.microsoft.com/office/drawing/2014/main" id="{40187FD0-5199-AF32-F07C-C0814CB0D7B8}"/>
              </a:ext>
            </a:extLst>
          </p:cNvPr>
          <p:cNvPicPr>
            <a:picLocks noChangeAspect="1"/>
          </p:cNvPicPr>
          <p:nvPr/>
        </p:nvPicPr>
        <p:blipFill>
          <a:blip r:embed="rId8"/>
          <a:stretch>
            <a:fillRect/>
          </a:stretch>
        </p:blipFill>
        <p:spPr>
          <a:xfrm>
            <a:off x="11190514" y="0"/>
            <a:ext cx="1001486" cy="1001486"/>
          </a:xfrm>
          <a:prstGeom prst="rect">
            <a:avLst/>
          </a:prstGeom>
        </p:spPr>
      </p:pic>
    </p:spTree>
    <p:extLst>
      <p:ext uri="{BB962C8B-B14F-4D97-AF65-F5344CB8AC3E}">
        <p14:creationId xmlns:p14="http://schemas.microsoft.com/office/powerpoint/2010/main" val="12614047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4E4AA-68A4-4610-DA2B-3CED9A1067B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B90AEE46-35AF-03B4-A006-6163848952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1" name="Title 1">
            <a:extLst>
              <a:ext uri="{FF2B5EF4-FFF2-40B4-BE49-F238E27FC236}">
                <a16:creationId xmlns:a16="http://schemas.microsoft.com/office/drawing/2014/main" id="{0037E75E-EE19-209E-80CF-E990389FDCC8}"/>
              </a:ext>
            </a:extLst>
          </p:cNvPr>
          <p:cNvSpPr txBox="1">
            <a:spLocks/>
          </p:cNvSpPr>
          <p:nvPr/>
        </p:nvSpPr>
        <p:spPr>
          <a:xfrm>
            <a:off x="562097" y="402509"/>
            <a:ext cx="7715004" cy="10242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H" sz="2800" b="1" dirty="0">
                <a:solidFill>
                  <a:srgbClr val="711011"/>
                </a:solidFill>
                <a:latin typeface="Niveau Grotesk Bold" panose="02000000000000000000" pitchFamily="2" charset="0"/>
              </a:rPr>
              <a:t>Sustainability </a:t>
            </a:r>
            <a:r>
              <a:rPr lang="en-GH" sz="2800" b="1" dirty="0" err="1">
                <a:solidFill>
                  <a:srgbClr val="711011"/>
                </a:solidFill>
                <a:latin typeface="Niveau Grotesk Bold" panose="02000000000000000000" pitchFamily="2" charset="0"/>
              </a:rPr>
              <a:t>KPIs</a:t>
            </a:r>
            <a:endParaRPr lang="en-GH" sz="2800" dirty="0">
              <a:solidFill>
                <a:srgbClr val="711011"/>
              </a:solidFill>
              <a:latin typeface="Niveau Grotesk Bold" panose="02000000000000000000" pitchFamily="2" charset="0"/>
            </a:endParaRPr>
          </a:p>
          <a:p>
            <a:endParaRPr lang="en-GH" sz="2800" dirty="0">
              <a:solidFill>
                <a:srgbClr val="711011"/>
              </a:solidFill>
              <a:latin typeface="Niveau Grotesk Bold" panose="02000000000000000000" pitchFamily="2" charset="0"/>
            </a:endParaRPr>
          </a:p>
          <a:p>
            <a:endParaRPr lang="en-US" sz="2800" dirty="0">
              <a:solidFill>
                <a:srgbClr val="711011"/>
              </a:solidFill>
              <a:latin typeface="Niveau Grotesk Bold" panose="02000000000000000000" pitchFamily="2" charset="0"/>
            </a:endParaRPr>
          </a:p>
        </p:txBody>
      </p:sp>
      <p:sp>
        <p:nvSpPr>
          <p:cNvPr id="12" name="Subtitle 2">
            <a:extLst>
              <a:ext uri="{FF2B5EF4-FFF2-40B4-BE49-F238E27FC236}">
                <a16:creationId xmlns:a16="http://schemas.microsoft.com/office/drawing/2014/main" id="{F30CF8D1-2F11-B131-D54B-4FB87DCF6BA6}"/>
              </a:ext>
            </a:extLst>
          </p:cNvPr>
          <p:cNvSpPr txBox="1">
            <a:spLocks/>
          </p:cNvSpPr>
          <p:nvPr/>
        </p:nvSpPr>
        <p:spPr>
          <a:xfrm>
            <a:off x="562097" y="1746095"/>
            <a:ext cx="10078193" cy="3799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000" dirty="0">
              <a:solidFill>
                <a:srgbClr val="0C0C0D"/>
              </a:solidFill>
              <a:latin typeface="Niveau Grotesk Regular" panose="02000000000000000000" pitchFamily="50" charset="0"/>
            </a:endParaRPr>
          </a:p>
        </p:txBody>
      </p:sp>
      <p:graphicFrame>
        <p:nvGraphicFramePr>
          <p:cNvPr id="14" name="TextBox 2">
            <a:extLst>
              <a:ext uri="{FF2B5EF4-FFF2-40B4-BE49-F238E27FC236}">
                <a16:creationId xmlns:a16="http://schemas.microsoft.com/office/drawing/2014/main" id="{FC409D02-FEC1-4DA6-BF6C-D76B2438B5ED}"/>
              </a:ext>
            </a:extLst>
          </p:cNvPr>
          <p:cNvGraphicFramePr/>
          <p:nvPr/>
        </p:nvGraphicFramePr>
        <p:xfrm>
          <a:off x="152661" y="1166271"/>
          <a:ext cx="11838573" cy="4966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logo of a puzzle&#10;&#10;AI-generated content may be incorrect.">
            <a:extLst>
              <a:ext uri="{FF2B5EF4-FFF2-40B4-BE49-F238E27FC236}">
                <a16:creationId xmlns:a16="http://schemas.microsoft.com/office/drawing/2014/main" id="{201145B2-B43B-AA6C-FB0E-92D8133E02D3}"/>
              </a:ext>
            </a:extLst>
          </p:cNvPr>
          <p:cNvPicPr>
            <a:picLocks noChangeAspect="1"/>
          </p:cNvPicPr>
          <p:nvPr/>
        </p:nvPicPr>
        <p:blipFill>
          <a:blip r:embed="rId8"/>
          <a:stretch>
            <a:fillRect/>
          </a:stretch>
        </p:blipFill>
        <p:spPr>
          <a:xfrm>
            <a:off x="11190514" y="0"/>
            <a:ext cx="1001486" cy="1001486"/>
          </a:xfrm>
          <a:prstGeom prst="rect">
            <a:avLst/>
          </a:prstGeom>
        </p:spPr>
      </p:pic>
    </p:spTree>
    <p:extLst>
      <p:ext uri="{BB962C8B-B14F-4D97-AF65-F5344CB8AC3E}">
        <p14:creationId xmlns:p14="http://schemas.microsoft.com/office/powerpoint/2010/main" val="1159346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C0ACE-CBD7-E10F-713F-B9BFCC6DFE7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A28EBF4-A239-111C-9403-695066A287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1" name="Title 1">
            <a:extLst>
              <a:ext uri="{FF2B5EF4-FFF2-40B4-BE49-F238E27FC236}">
                <a16:creationId xmlns:a16="http://schemas.microsoft.com/office/drawing/2014/main" id="{7C53A343-3433-1B3D-5863-82A48927F2D8}"/>
              </a:ext>
            </a:extLst>
          </p:cNvPr>
          <p:cNvSpPr txBox="1">
            <a:spLocks/>
          </p:cNvSpPr>
          <p:nvPr/>
        </p:nvSpPr>
        <p:spPr>
          <a:xfrm>
            <a:off x="562097" y="402509"/>
            <a:ext cx="7715004" cy="10242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H" sz="2800" b="1" dirty="0">
                <a:solidFill>
                  <a:srgbClr val="711011"/>
                </a:solidFill>
                <a:latin typeface="Niveau Grotesk Bold" panose="02000000000000000000" pitchFamily="2" charset="0"/>
              </a:rPr>
              <a:t>Community Engagement and Local Ownership</a:t>
            </a:r>
            <a:endParaRPr lang="en-US" sz="2800" dirty="0">
              <a:solidFill>
                <a:srgbClr val="711011"/>
              </a:solidFill>
              <a:latin typeface="Niveau Grotesk Bold" panose="02000000000000000000" pitchFamily="2" charset="0"/>
            </a:endParaRPr>
          </a:p>
        </p:txBody>
      </p:sp>
      <p:sp>
        <p:nvSpPr>
          <p:cNvPr id="12" name="Subtitle 2">
            <a:extLst>
              <a:ext uri="{FF2B5EF4-FFF2-40B4-BE49-F238E27FC236}">
                <a16:creationId xmlns:a16="http://schemas.microsoft.com/office/drawing/2014/main" id="{894AD071-B7E5-E42D-FAE4-D62AB021B8FD}"/>
              </a:ext>
            </a:extLst>
          </p:cNvPr>
          <p:cNvSpPr txBox="1">
            <a:spLocks/>
          </p:cNvSpPr>
          <p:nvPr/>
        </p:nvSpPr>
        <p:spPr>
          <a:xfrm>
            <a:off x="562097" y="1746095"/>
            <a:ext cx="10078193" cy="3799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000" dirty="0">
              <a:solidFill>
                <a:srgbClr val="0C0C0D"/>
              </a:solidFill>
              <a:latin typeface="Niveau Grotesk Regular" panose="02000000000000000000" pitchFamily="50" charset="0"/>
            </a:endParaRPr>
          </a:p>
        </p:txBody>
      </p:sp>
      <p:graphicFrame>
        <p:nvGraphicFramePr>
          <p:cNvPr id="14" name="TextBox 2">
            <a:extLst>
              <a:ext uri="{FF2B5EF4-FFF2-40B4-BE49-F238E27FC236}">
                <a16:creationId xmlns:a16="http://schemas.microsoft.com/office/drawing/2014/main" id="{57BA692C-18A3-F568-2855-8E5B3485BBE9}"/>
              </a:ext>
            </a:extLst>
          </p:cNvPr>
          <p:cNvGraphicFramePr/>
          <p:nvPr/>
        </p:nvGraphicFramePr>
        <p:xfrm>
          <a:off x="661481" y="1776410"/>
          <a:ext cx="10968422" cy="43810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logo of a puzzle&#10;&#10;AI-generated content may be incorrect.">
            <a:extLst>
              <a:ext uri="{FF2B5EF4-FFF2-40B4-BE49-F238E27FC236}">
                <a16:creationId xmlns:a16="http://schemas.microsoft.com/office/drawing/2014/main" id="{C888217E-C742-1E49-7D56-FCECCBE2216D}"/>
              </a:ext>
            </a:extLst>
          </p:cNvPr>
          <p:cNvPicPr>
            <a:picLocks noChangeAspect="1"/>
          </p:cNvPicPr>
          <p:nvPr/>
        </p:nvPicPr>
        <p:blipFill>
          <a:blip r:embed="rId8"/>
          <a:stretch>
            <a:fillRect/>
          </a:stretch>
        </p:blipFill>
        <p:spPr>
          <a:xfrm>
            <a:off x="11190514" y="0"/>
            <a:ext cx="1001486" cy="1001486"/>
          </a:xfrm>
          <a:prstGeom prst="rect">
            <a:avLst/>
          </a:prstGeom>
        </p:spPr>
      </p:pic>
    </p:spTree>
    <p:extLst>
      <p:ext uri="{BB962C8B-B14F-4D97-AF65-F5344CB8AC3E}">
        <p14:creationId xmlns:p14="http://schemas.microsoft.com/office/powerpoint/2010/main" val="3097234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EFCB4-1C14-11E4-4F93-E0F4811E0DC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80C65FC-EEA0-F27F-5E1A-886B2B3FEB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1" name="Title 1">
            <a:extLst>
              <a:ext uri="{FF2B5EF4-FFF2-40B4-BE49-F238E27FC236}">
                <a16:creationId xmlns:a16="http://schemas.microsoft.com/office/drawing/2014/main" id="{48F4E9AF-94D2-55FF-88DE-5150C2FD362F}"/>
              </a:ext>
            </a:extLst>
          </p:cNvPr>
          <p:cNvSpPr txBox="1">
            <a:spLocks/>
          </p:cNvSpPr>
          <p:nvPr/>
        </p:nvSpPr>
        <p:spPr>
          <a:xfrm>
            <a:off x="562097" y="402509"/>
            <a:ext cx="7715004" cy="10242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711011"/>
                </a:solidFill>
                <a:latin typeface="Niveau Grotesk Bold" panose="02000000000000000000" pitchFamily="2" charset="0"/>
              </a:rPr>
              <a:t>Conclusion </a:t>
            </a:r>
            <a:endParaRPr lang="en-US" sz="2800" dirty="0">
              <a:solidFill>
                <a:srgbClr val="711011"/>
              </a:solidFill>
              <a:latin typeface="Niveau Grotesk Bold" panose="02000000000000000000" pitchFamily="2" charset="0"/>
            </a:endParaRPr>
          </a:p>
        </p:txBody>
      </p:sp>
      <p:sp>
        <p:nvSpPr>
          <p:cNvPr id="12" name="Subtitle 2">
            <a:extLst>
              <a:ext uri="{FF2B5EF4-FFF2-40B4-BE49-F238E27FC236}">
                <a16:creationId xmlns:a16="http://schemas.microsoft.com/office/drawing/2014/main" id="{DB95C58A-DE70-9869-6F00-697AE0C65758}"/>
              </a:ext>
            </a:extLst>
          </p:cNvPr>
          <p:cNvSpPr txBox="1">
            <a:spLocks/>
          </p:cNvSpPr>
          <p:nvPr/>
        </p:nvSpPr>
        <p:spPr>
          <a:xfrm>
            <a:off x="562097" y="1746095"/>
            <a:ext cx="10078193" cy="3799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000" dirty="0">
              <a:solidFill>
                <a:srgbClr val="0C0C0D"/>
              </a:solidFill>
              <a:latin typeface="Niveau Grotesk Regular" panose="02000000000000000000" pitchFamily="50" charset="0"/>
            </a:endParaRPr>
          </a:p>
        </p:txBody>
      </p:sp>
      <p:graphicFrame>
        <p:nvGraphicFramePr>
          <p:cNvPr id="14" name="TextBox 2">
            <a:extLst>
              <a:ext uri="{FF2B5EF4-FFF2-40B4-BE49-F238E27FC236}">
                <a16:creationId xmlns:a16="http://schemas.microsoft.com/office/drawing/2014/main" id="{ED0CFAEF-0EE4-9C8E-3506-11839081A297}"/>
              </a:ext>
            </a:extLst>
          </p:cNvPr>
          <p:cNvGraphicFramePr/>
          <p:nvPr/>
        </p:nvGraphicFramePr>
        <p:xfrm>
          <a:off x="661481" y="1776410"/>
          <a:ext cx="11092984" cy="3864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logo of a puzzle&#10;&#10;AI-generated content may be incorrect.">
            <a:extLst>
              <a:ext uri="{FF2B5EF4-FFF2-40B4-BE49-F238E27FC236}">
                <a16:creationId xmlns:a16="http://schemas.microsoft.com/office/drawing/2014/main" id="{8FA393FE-D260-BBE6-9847-CDC57D3A42E2}"/>
              </a:ext>
            </a:extLst>
          </p:cNvPr>
          <p:cNvPicPr>
            <a:picLocks noChangeAspect="1"/>
          </p:cNvPicPr>
          <p:nvPr/>
        </p:nvPicPr>
        <p:blipFill>
          <a:blip r:embed="rId8"/>
          <a:stretch>
            <a:fillRect/>
          </a:stretch>
        </p:blipFill>
        <p:spPr>
          <a:xfrm>
            <a:off x="11190514" y="0"/>
            <a:ext cx="1001486" cy="1001486"/>
          </a:xfrm>
          <a:prstGeom prst="rect">
            <a:avLst/>
          </a:prstGeom>
        </p:spPr>
      </p:pic>
    </p:spTree>
    <p:extLst>
      <p:ext uri="{BB962C8B-B14F-4D97-AF65-F5344CB8AC3E}">
        <p14:creationId xmlns:p14="http://schemas.microsoft.com/office/powerpoint/2010/main" val="22263228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79576-EA43-44DA-D6C4-07C2E4E8EEC4}"/>
              </a:ext>
            </a:extLst>
          </p:cNvPr>
          <p:cNvSpPr>
            <a:spLocks noGrp="1"/>
          </p:cNvSpPr>
          <p:nvPr>
            <p:ph type="title"/>
          </p:nvPr>
        </p:nvSpPr>
        <p:spPr/>
        <p:txBody>
          <a:bodyPr/>
          <a:lstStyle/>
          <a:p>
            <a:r>
              <a:rPr lang="en-GB" dirty="0"/>
              <a:t>Call to Action</a:t>
            </a:r>
          </a:p>
        </p:txBody>
      </p:sp>
      <p:graphicFrame>
        <p:nvGraphicFramePr>
          <p:cNvPr id="4" name="Content Placeholder 3">
            <a:extLst>
              <a:ext uri="{FF2B5EF4-FFF2-40B4-BE49-F238E27FC236}">
                <a16:creationId xmlns:a16="http://schemas.microsoft.com/office/drawing/2014/main" id="{0F50F83F-20A5-71B9-5E32-9B35C7F0B915}"/>
              </a:ext>
            </a:extLst>
          </p:cNvPr>
          <p:cNvGraphicFramePr>
            <a:graphicFrameLocks noGrp="1"/>
          </p:cNvGraphicFramePr>
          <p:nvPr>
            <p:ph idx="1"/>
          </p:nvPr>
        </p:nvGraphicFramePr>
        <p:xfrm>
          <a:off x="560388" y="1730375"/>
          <a:ext cx="11083925" cy="4289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logo of a puzzle&#10;&#10;AI-generated content may be incorrect.">
            <a:extLst>
              <a:ext uri="{FF2B5EF4-FFF2-40B4-BE49-F238E27FC236}">
                <a16:creationId xmlns:a16="http://schemas.microsoft.com/office/drawing/2014/main" id="{4D61FF1A-619F-CA7A-ABBB-4DB7044405A6}"/>
              </a:ext>
            </a:extLst>
          </p:cNvPr>
          <p:cNvPicPr>
            <a:picLocks noChangeAspect="1"/>
          </p:cNvPicPr>
          <p:nvPr/>
        </p:nvPicPr>
        <p:blipFill>
          <a:blip r:embed="rId8"/>
          <a:stretch>
            <a:fillRect/>
          </a:stretch>
        </p:blipFill>
        <p:spPr>
          <a:xfrm>
            <a:off x="11234057" y="5856514"/>
            <a:ext cx="1001486" cy="1001486"/>
          </a:xfrm>
          <a:prstGeom prst="rect">
            <a:avLst/>
          </a:prstGeom>
        </p:spPr>
      </p:pic>
    </p:spTree>
    <p:extLst>
      <p:ext uri="{BB962C8B-B14F-4D97-AF65-F5344CB8AC3E}">
        <p14:creationId xmlns:p14="http://schemas.microsoft.com/office/powerpoint/2010/main" val="1454245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79576-EA43-44DA-D6C4-07C2E4E8EEC4}"/>
              </a:ext>
            </a:extLst>
          </p:cNvPr>
          <p:cNvSpPr>
            <a:spLocks noGrp="1"/>
          </p:cNvSpPr>
          <p:nvPr>
            <p:ph type="title"/>
          </p:nvPr>
        </p:nvSpPr>
        <p:spPr>
          <a:xfrm>
            <a:off x="838200" y="1"/>
            <a:ext cx="10515600" cy="826324"/>
          </a:xfrm>
        </p:spPr>
        <p:txBody>
          <a:bodyPr>
            <a:normAutofit/>
          </a:bodyPr>
          <a:lstStyle/>
          <a:p>
            <a:r>
              <a:rPr lang="en-GB" dirty="0">
                <a:latin typeface="ADLaM Display" panose="02010000000000000000" pitchFamily="2" charset="77"/>
                <a:ea typeface="ADLaM Display" panose="02010000000000000000" pitchFamily="2" charset="77"/>
                <a:cs typeface="ADLaM Display" panose="02010000000000000000" pitchFamily="2" charset="77"/>
              </a:rPr>
              <a:t>Call to Action – Our Demands </a:t>
            </a:r>
          </a:p>
        </p:txBody>
      </p:sp>
      <p:sp>
        <p:nvSpPr>
          <p:cNvPr id="3" name="Content Placeholder 2">
            <a:extLst>
              <a:ext uri="{FF2B5EF4-FFF2-40B4-BE49-F238E27FC236}">
                <a16:creationId xmlns:a16="http://schemas.microsoft.com/office/drawing/2014/main" id="{20D84776-F207-54B9-C65A-685AB9D33396}"/>
              </a:ext>
            </a:extLst>
          </p:cNvPr>
          <p:cNvSpPr>
            <a:spLocks noGrp="1"/>
          </p:cNvSpPr>
          <p:nvPr>
            <p:ph sz="half" idx="1"/>
          </p:nvPr>
        </p:nvSpPr>
        <p:spPr>
          <a:xfrm>
            <a:off x="838200" y="2266345"/>
            <a:ext cx="5097780" cy="3910617"/>
          </a:xfrm>
        </p:spPr>
        <p:txBody>
          <a:bodyPr>
            <a:normAutofit/>
          </a:bodyPr>
          <a:lstStyle/>
          <a:p>
            <a:r>
              <a:rPr lang="en-GB" sz="3600" dirty="0"/>
              <a:t>Declaration of a State of Emergency - Effectively halt both legal &amp; illegal mining operations, especially in Forest Reserves (FRs) and around water bodies</a:t>
            </a:r>
            <a:endParaRPr lang="en-GH" sz="3600" dirty="0"/>
          </a:p>
        </p:txBody>
      </p:sp>
      <p:pic>
        <p:nvPicPr>
          <p:cNvPr id="6" name="Content Placeholder 5" descr="A screenshot of a phone&#10;&#10;AI-generated content may be incorrect.">
            <a:extLst>
              <a:ext uri="{FF2B5EF4-FFF2-40B4-BE49-F238E27FC236}">
                <a16:creationId xmlns:a16="http://schemas.microsoft.com/office/drawing/2014/main" id="{F34274FB-15A3-6B41-AE90-E52C537E574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76512" y="733986"/>
            <a:ext cx="3977276" cy="5442977"/>
          </a:xfrm>
        </p:spPr>
      </p:pic>
      <p:pic>
        <p:nvPicPr>
          <p:cNvPr id="4" name="Picture 3" descr="A logo of a puzzle&#10;&#10;AI-generated content may be incorrect.">
            <a:extLst>
              <a:ext uri="{FF2B5EF4-FFF2-40B4-BE49-F238E27FC236}">
                <a16:creationId xmlns:a16="http://schemas.microsoft.com/office/drawing/2014/main" id="{18A90B47-E0F5-E9DE-B699-2FD8211223BD}"/>
              </a:ext>
            </a:extLst>
          </p:cNvPr>
          <p:cNvPicPr>
            <a:picLocks noChangeAspect="1"/>
          </p:cNvPicPr>
          <p:nvPr/>
        </p:nvPicPr>
        <p:blipFill>
          <a:blip r:embed="rId4"/>
          <a:stretch>
            <a:fillRect/>
          </a:stretch>
        </p:blipFill>
        <p:spPr>
          <a:xfrm>
            <a:off x="11440886" y="6030685"/>
            <a:ext cx="827314" cy="827314"/>
          </a:xfrm>
          <a:prstGeom prst="rect">
            <a:avLst/>
          </a:prstGeom>
        </p:spPr>
      </p:pic>
    </p:spTree>
    <p:extLst>
      <p:ext uri="{BB962C8B-B14F-4D97-AF65-F5344CB8AC3E}">
        <p14:creationId xmlns:p14="http://schemas.microsoft.com/office/powerpoint/2010/main" val="3041465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5D2F6-D3F1-3F96-20BF-B535C99BDBDB}"/>
              </a:ext>
            </a:extLst>
          </p:cNvPr>
          <p:cNvSpPr>
            <a:spLocks noGrp="1"/>
          </p:cNvSpPr>
          <p:nvPr>
            <p:ph type="title"/>
          </p:nvPr>
        </p:nvSpPr>
        <p:spPr>
          <a:xfrm>
            <a:off x="720436" y="501654"/>
            <a:ext cx="10243219" cy="706964"/>
          </a:xfrm>
        </p:spPr>
        <p:txBody>
          <a:bodyPr>
            <a:normAutofit/>
          </a:bodyPr>
          <a:lstStyle/>
          <a:p>
            <a:r>
              <a:rPr lang="en-GB" b="1" dirty="0">
                <a:latin typeface="ADLaM Display" panose="02010000000000000000" pitchFamily="2" charset="77"/>
                <a:ea typeface="ADLaM Display" panose="02010000000000000000" pitchFamily="2" charset="77"/>
                <a:cs typeface="ADLaM Display" panose="02010000000000000000" pitchFamily="2" charset="77"/>
              </a:rPr>
              <a:t>Understanding Galamsey &amp; Its Impacts </a:t>
            </a:r>
          </a:p>
        </p:txBody>
      </p:sp>
      <p:sp>
        <p:nvSpPr>
          <p:cNvPr id="3" name="Content Placeholder 2">
            <a:extLst>
              <a:ext uri="{FF2B5EF4-FFF2-40B4-BE49-F238E27FC236}">
                <a16:creationId xmlns:a16="http://schemas.microsoft.com/office/drawing/2014/main" id="{7315DAD2-9401-2092-5538-15BBA70017C7}"/>
              </a:ext>
            </a:extLst>
          </p:cNvPr>
          <p:cNvSpPr>
            <a:spLocks noGrp="1"/>
          </p:cNvSpPr>
          <p:nvPr>
            <p:ph idx="1"/>
          </p:nvPr>
        </p:nvSpPr>
        <p:spPr>
          <a:xfrm>
            <a:off x="561110" y="1754909"/>
            <a:ext cx="11082593" cy="4264891"/>
          </a:xfrm>
        </p:spPr>
        <p:txBody>
          <a:bodyPr>
            <a:normAutofit/>
          </a:bodyPr>
          <a:lstStyle/>
          <a:p>
            <a:pPr marL="914400" lvl="2" indent="0">
              <a:buNone/>
            </a:pPr>
            <a:endParaRPr lang="en-GB" dirty="0"/>
          </a:p>
          <a:p>
            <a:pPr lvl="2"/>
            <a:endParaRPr lang="en-GB" dirty="0"/>
          </a:p>
          <a:p>
            <a:pPr lvl="2"/>
            <a:endParaRPr lang="en-GB" dirty="0"/>
          </a:p>
          <a:p>
            <a:endParaRPr lang="en-GB" dirty="0"/>
          </a:p>
          <a:p>
            <a:endParaRPr lang="en-GB" dirty="0"/>
          </a:p>
        </p:txBody>
      </p:sp>
      <p:graphicFrame>
        <p:nvGraphicFramePr>
          <p:cNvPr id="4" name="Diagram 3">
            <a:extLst>
              <a:ext uri="{FF2B5EF4-FFF2-40B4-BE49-F238E27FC236}">
                <a16:creationId xmlns:a16="http://schemas.microsoft.com/office/drawing/2014/main" id="{4216537D-2BFC-E38D-2B59-5BAB6B28E2B6}"/>
              </a:ext>
            </a:extLst>
          </p:cNvPr>
          <p:cNvGraphicFramePr/>
          <p:nvPr/>
        </p:nvGraphicFramePr>
        <p:xfrm>
          <a:off x="430305" y="1479176"/>
          <a:ext cx="11041257" cy="4659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logo of a puzzle&#10;&#10;AI-generated content may be incorrect.">
            <a:extLst>
              <a:ext uri="{FF2B5EF4-FFF2-40B4-BE49-F238E27FC236}">
                <a16:creationId xmlns:a16="http://schemas.microsoft.com/office/drawing/2014/main" id="{CB7AD471-B6A3-78E8-1293-AB1951B1D3A4}"/>
              </a:ext>
            </a:extLst>
          </p:cNvPr>
          <p:cNvPicPr>
            <a:picLocks noChangeAspect="1"/>
          </p:cNvPicPr>
          <p:nvPr/>
        </p:nvPicPr>
        <p:blipFill>
          <a:blip r:embed="rId8"/>
          <a:stretch>
            <a:fillRect/>
          </a:stretch>
        </p:blipFill>
        <p:spPr>
          <a:xfrm>
            <a:off x="11486361" y="6046994"/>
            <a:ext cx="811006" cy="811006"/>
          </a:xfrm>
          <a:prstGeom prst="rect">
            <a:avLst/>
          </a:prstGeom>
        </p:spPr>
      </p:pic>
      <p:sp>
        <p:nvSpPr>
          <p:cNvPr id="6" name="TextBox 5">
            <a:extLst>
              <a:ext uri="{FF2B5EF4-FFF2-40B4-BE49-F238E27FC236}">
                <a16:creationId xmlns:a16="http://schemas.microsoft.com/office/drawing/2014/main" id="{853D9783-7FD5-DCBF-3229-E8D227514635}"/>
              </a:ext>
            </a:extLst>
          </p:cNvPr>
          <p:cNvSpPr txBox="1"/>
          <p:nvPr/>
        </p:nvSpPr>
        <p:spPr>
          <a:xfrm>
            <a:off x="11713029" y="435429"/>
            <a:ext cx="0" cy="0"/>
          </a:xfrm>
          <a:prstGeom prst="rect">
            <a:avLst/>
          </a:prstGeom>
          <a:noFill/>
        </p:spPr>
        <p:txBody>
          <a:bodyPr wrap="none" lIns="0" tIns="0" rIns="0" bIns="0" rtlCol="0">
            <a:noAutofit/>
          </a:bodyPr>
          <a:lstStyle/>
          <a:p>
            <a:pPr algn="l"/>
            <a:endParaRPr lang="en-GH" sz="1600" dirty="0" err="1">
              <a:solidFill>
                <a:schemeClr val="tx2"/>
              </a:solidFill>
            </a:endParaRPr>
          </a:p>
        </p:txBody>
      </p:sp>
    </p:spTree>
    <p:extLst>
      <p:ext uri="{BB962C8B-B14F-4D97-AF65-F5344CB8AC3E}">
        <p14:creationId xmlns:p14="http://schemas.microsoft.com/office/powerpoint/2010/main" val="2151007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084DD-18F4-CC5B-9A4F-B1434B1DE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593B3-0C3F-70EE-5539-A4CB79C05241}"/>
              </a:ext>
            </a:extLst>
          </p:cNvPr>
          <p:cNvSpPr>
            <a:spLocks noGrp="1"/>
          </p:cNvSpPr>
          <p:nvPr>
            <p:ph type="title"/>
          </p:nvPr>
        </p:nvSpPr>
        <p:spPr>
          <a:xfrm>
            <a:off x="838200" y="365126"/>
            <a:ext cx="10515600" cy="745218"/>
          </a:xfrm>
        </p:spPr>
        <p:txBody>
          <a:bodyPr/>
          <a:lstStyle/>
          <a:p>
            <a:r>
              <a:rPr lang="en-GB" dirty="0">
                <a:latin typeface="ADLaM Display" panose="02010000000000000000" pitchFamily="2" charset="77"/>
                <a:ea typeface="ADLaM Display" panose="02010000000000000000" pitchFamily="2" charset="77"/>
                <a:cs typeface="ADLaM Display" panose="02010000000000000000" pitchFamily="2" charset="77"/>
              </a:rPr>
              <a:t>Call to Action – Our Demands </a:t>
            </a:r>
          </a:p>
        </p:txBody>
      </p:sp>
      <p:sp>
        <p:nvSpPr>
          <p:cNvPr id="3" name="Content Placeholder 2">
            <a:extLst>
              <a:ext uri="{FF2B5EF4-FFF2-40B4-BE49-F238E27FC236}">
                <a16:creationId xmlns:a16="http://schemas.microsoft.com/office/drawing/2014/main" id="{0951AC6A-09AF-06B3-1FA5-A662782E3958}"/>
              </a:ext>
            </a:extLst>
          </p:cNvPr>
          <p:cNvSpPr>
            <a:spLocks noGrp="1"/>
          </p:cNvSpPr>
          <p:nvPr>
            <p:ph idx="1"/>
          </p:nvPr>
        </p:nvSpPr>
        <p:spPr>
          <a:xfrm>
            <a:off x="561110" y="1110345"/>
            <a:ext cx="11082593" cy="5493656"/>
          </a:xfrm>
        </p:spPr>
        <p:txBody>
          <a:bodyPr>
            <a:normAutofit/>
          </a:bodyPr>
          <a:lstStyle/>
          <a:p>
            <a:r>
              <a:rPr lang="en-GB" sz="3600" dirty="0"/>
              <a:t>We should engage the government on our unmet demands</a:t>
            </a:r>
          </a:p>
          <a:p>
            <a:r>
              <a:rPr lang="en-GB" sz="3600" dirty="0"/>
              <a:t>Cessation of Mining in Forest Reserves and Water Bodies</a:t>
            </a:r>
            <a:r>
              <a:rPr lang="en-GH" sz="3600" dirty="0"/>
              <a:t>: </a:t>
            </a:r>
          </a:p>
          <a:p>
            <a:r>
              <a:rPr lang="en-GB" sz="3600" b="1" dirty="0"/>
              <a:t>Revoke</a:t>
            </a:r>
            <a:r>
              <a:rPr lang="en-GB" sz="3600" dirty="0"/>
              <a:t> licenses granted for prospecting and mining in these sensitive areas. Revoke LI2462</a:t>
            </a:r>
          </a:p>
          <a:p>
            <a:r>
              <a:rPr lang="en-GB" sz="3600" dirty="0"/>
              <a:t>Evacuation of Mining Equipment and Strict Law Enforcement</a:t>
            </a:r>
            <a:endParaRPr lang="en-GH" sz="3600" dirty="0"/>
          </a:p>
          <a:p>
            <a:pPr lvl="1"/>
            <a:r>
              <a:rPr lang="en-GB" dirty="0"/>
              <a:t> Deployment of police and military with full order to remove/destroy all mining equipment and other earth moving equipment around rivers and in FRs </a:t>
            </a:r>
          </a:p>
        </p:txBody>
      </p:sp>
      <p:pic>
        <p:nvPicPr>
          <p:cNvPr id="4" name="Picture 3" descr="A logo of a puzzle&#10;&#10;AI-generated content may be incorrect.">
            <a:extLst>
              <a:ext uri="{FF2B5EF4-FFF2-40B4-BE49-F238E27FC236}">
                <a16:creationId xmlns:a16="http://schemas.microsoft.com/office/drawing/2014/main" id="{FD4D0D3A-63B2-0FBC-BBFC-EFFC61F2B585}"/>
              </a:ext>
            </a:extLst>
          </p:cNvPr>
          <p:cNvPicPr>
            <a:picLocks noChangeAspect="1"/>
          </p:cNvPicPr>
          <p:nvPr/>
        </p:nvPicPr>
        <p:blipFill>
          <a:blip r:embed="rId3"/>
          <a:stretch>
            <a:fillRect/>
          </a:stretch>
        </p:blipFill>
        <p:spPr>
          <a:xfrm>
            <a:off x="11440886" y="6030685"/>
            <a:ext cx="827314" cy="827314"/>
          </a:xfrm>
          <a:prstGeom prst="rect">
            <a:avLst/>
          </a:prstGeom>
        </p:spPr>
      </p:pic>
    </p:spTree>
    <p:extLst>
      <p:ext uri="{BB962C8B-B14F-4D97-AF65-F5344CB8AC3E}">
        <p14:creationId xmlns:p14="http://schemas.microsoft.com/office/powerpoint/2010/main" val="16903163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1602A-EBC9-D77E-DB18-D6E8A2B760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3F0F0A-D7AC-C3BD-7816-0540E6126DA2}"/>
              </a:ext>
            </a:extLst>
          </p:cNvPr>
          <p:cNvSpPr>
            <a:spLocks noGrp="1"/>
          </p:cNvSpPr>
          <p:nvPr>
            <p:ph type="title"/>
          </p:nvPr>
        </p:nvSpPr>
        <p:spPr>
          <a:xfrm>
            <a:off x="838200" y="10152"/>
            <a:ext cx="10515600" cy="816172"/>
          </a:xfrm>
        </p:spPr>
        <p:txBody>
          <a:bodyPr>
            <a:normAutofit/>
          </a:bodyPr>
          <a:lstStyle/>
          <a:p>
            <a:r>
              <a:rPr lang="en-GB" dirty="0">
                <a:latin typeface="ADLaM Display" panose="02010000000000000000" pitchFamily="2" charset="77"/>
                <a:ea typeface="ADLaM Display" panose="02010000000000000000" pitchFamily="2" charset="77"/>
                <a:cs typeface="ADLaM Display" panose="02010000000000000000" pitchFamily="2" charset="77"/>
              </a:rPr>
              <a:t>Call to Action – Our Demands </a:t>
            </a:r>
          </a:p>
        </p:txBody>
      </p:sp>
      <p:sp>
        <p:nvSpPr>
          <p:cNvPr id="3" name="Content Placeholder 2">
            <a:extLst>
              <a:ext uri="{FF2B5EF4-FFF2-40B4-BE49-F238E27FC236}">
                <a16:creationId xmlns:a16="http://schemas.microsoft.com/office/drawing/2014/main" id="{40E60DB2-5015-EF50-EDD9-FC0A8BC1DF71}"/>
              </a:ext>
            </a:extLst>
          </p:cNvPr>
          <p:cNvSpPr>
            <a:spLocks noGrp="1"/>
          </p:cNvSpPr>
          <p:nvPr>
            <p:ph sz="half" idx="1"/>
          </p:nvPr>
        </p:nvSpPr>
        <p:spPr>
          <a:xfrm>
            <a:off x="838200" y="1055915"/>
            <a:ext cx="5097780" cy="5121048"/>
          </a:xfrm>
        </p:spPr>
        <p:txBody>
          <a:bodyPr>
            <a:normAutofit lnSpcReduction="10000"/>
          </a:bodyPr>
          <a:lstStyle/>
          <a:p>
            <a:r>
              <a:rPr lang="en-GB" sz="2400" dirty="0"/>
              <a:t>Operationalise the special court to prosecute the perpetrators of this horrible crime.</a:t>
            </a:r>
          </a:p>
          <a:p>
            <a:pPr lvl="1"/>
            <a:r>
              <a:rPr lang="en-GB" dirty="0"/>
              <a:t>Prosecute all influential persons involved in </a:t>
            </a:r>
            <a:r>
              <a:rPr lang="en-GB" dirty="0" err="1"/>
              <a:t>Galamsey</a:t>
            </a:r>
            <a:r>
              <a:rPr lang="en-GB" dirty="0"/>
              <a:t> – including the </a:t>
            </a:r>
          </a:p>
          <a:p>
            <a:pPr lvl="2"/>
            <a:r>
              <a:rPr lang="en-GB" sz="2400" dirty="0"/>
              <a:t>Directors of </a:t>
            </a:r>
            <a:r>
              <a:rPr lang="en-GB" sz="2400" dirty="0" err="1"/>
              <a:t>Akonta</a:t>
            </a:r>
            <a:r>
              <a:rPr lang="en-GB" sz="2400" dirty="0"/>
              <a:t> Mining Ltd, Heritage Imperial Ltd</a:t>
            </a:r>
          </a:p>
          <a:p>
            <a:pPr lvl="2"/>
            <a:r>
              <a:rPr lang="en-GB" sz="2400" dirty="0"/>
              <a:t>Investigate </a:t>
            </a:r>
            <a:r>
              <a:rPr lang="en-GB" sz="2400" dirty="0" err="1"/>
              <a:t>Aowin</a:t>
            </a:r>
            <a:r>
              <a:rPr lang="en-GB" sz="2400" dirty="0"/>
              <a:t> MP</a:t>
            </a:r>
          </a:p>
          <a:p>
            <a:pPr lvl="2"/>
            <a:r>
              <a:rPr lang="en-GB" sz="2400" dirty="0"/>
              <a:t>NDC </a:t>
            </a:r>
            <a:r>
              <a:rPr lang="en-GB" sz="2400" dirty="0" err="1"/>
              <a:t>Evalue</a:t>
            </a:r>
            <a:r>
              <a:rPr lang="en-GB" sz="2400" dirty="0"/>
              <a:t> </a:t>
            </a:r>
            <a:r>
              <a:rPr lang="en-GB" sz="2400" dirty="0" err="1"/>
              <a:t>Ajomoro</a:t>
            </a:r>
            <a:r>
              <a:rPr lang="en-GB" sz="2400" dirty="0"/>
              <a:t> </a:t>
            </a:r>
            <a:r>
              <a:rPr lang="en-GB" sz="2400" dirty="0" err="1"/>
              <a:t>Gwira</a:t>
            </a:r>
            <a:r>
              <a:rPr lang="en-GB" sz="2400" dirty="0"/>
              <a:t> Constituency Chairman, Mr. Emmanuel Annor-</a:t>
            </a:r>
            <a:r>
              <a:rPr lang="en-GB" sz="2400" dirty="0" err="1"/>
              <a:t>Kwofie</a:t>
            </a:r>
            <a:endParaRPr lang="en-GB" sz="2400" dirty="0"/>
          </a:p>
          <a:p>
            <a:pPr lvl="2"/>
            <a:r>
              <a:rPr lang="en-GB" sz="2400" dirty="0"/>
              <a:t>All in Prof Frempong Boateng Report</a:t>
            </a:r>
          </a:p>
        </p:txBody>
      </p:sp>
      <p:pic>
        <p:nvPicPr>
          <p:cNvPr id="8" name="Content Placeholder 7" descr="A collage of a person&#10;&#10;AI-generated content may be incorrect.">
            <a:extLst>
              <a:ext uri="{FF2B5EF4-FFF2-40B4-BE49-F238E27FC236}">
                <a16:creationId xmlns:a16="http://schemas.microsoft.com/office/drawing/2014/main" id="{AE5BD0B2-1CB9-1113-C29B-0A913C676A4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41258" y="1055916"/>
            <a:ext cx="3834384" cy="5121048"/>
          </a:xfrm>
        </p:spPr>
      </p:pic>
      <p:pic>
        <p:nvPicPr>
          <p:cNvPr id="4" name="Picture 3" descr="A logo of a puzzle&#10;&#10;AI-generated content may be incorrect.">
            <a:extLst>
              <a:ext uri="{FF2B5EF4-FFF2-40B4-BE49-F238E27FC236}">
                <a16:creationId xmlns:a16="http://schemas.microsoft.com/office/drawing/2014/main" id="{A9EC8123-CEE2-98F8-6E52-E1DC52C840C5}"/>
              </a:ext>
            </a:extLst>
          </p:cNvPr>
          <p:cNvPicPr>
            <a:picLocks noChangeAspect="1"/>
          </p:cNvPicPr>
          <p:nvPr/>
        </p:nvPicPr>
        <p:blipFill>
          <a:blip r:embed="rId4"/>
          <a:stretch>
            <a:fillRect/>
          </a:stretch>
        </p:blipFill>
        <p:spPr>
          <a:xfrm>
            <a:off x="11440886" y="6030685"/>
            <a:ext cx="827314" cy="827314"/>
          </a:xfrm>
          <a:prstGeom prst="rect">
            <a:avLst/>
          </a:prstGeom>
        </p:spPr>
      </p:pic>
    </p:spTree>
    <p:extLst>
      <p:ext uri="{BB962C8B-B14F-4D97-AF65-F5344CB8AC3E}">
        <p14:creationId xmlns:p14="http://schemas.microsoft.com/office/powerpoint/2010/main" val="3702872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16E1B-7604-E4C7-0AD2-4FBF073AF54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7C1E15F-A951-159E-7EBD-88DF45D2BA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1" name="Title 1">
            <a:extLst>
              <a:ext uri="{FF2B5EF4-FFF2-40B4-BE49-F238E27FC236}">
                <a16:creationId xmlns:a16="http://schemas.microsoft.com/office/drawing/2014/main" id="{CA897404-4BC7-790B-0385-05FABFA74DDF}"/>
              </a:ext>
            </a:extLst>
          </p:cNvPr>
          <p:cNvSpPr txBox="1">
            <a:spLocks/>
          </p:cNvSpPr>
          <p:nvPr/>
        </p:nvSpPr>
        <p:spPr>
          <a:xfrm>
            <a:off x="562097" y="402509"/>
            <a:ext cx="7715004" cy="10242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H" sz="2800" b="1" dirty="0">
                <a:solidFill>
                  <a:srgbClr val="711011"/>
                </a:solidFill>
                <a:latin typeface="Niveau Grotesk Bold" panose="02000000000000000000" pitchFamily="2" charset="0"/>
              </a:rPr>
              <a:t>Key Demands</a:t>
            </a:r>
            <a:endParaRPr lang="en-US" sz="2800" dirty="0">
              <a:solidFill>
                <a:srgbClr val="711011"/>
              </a:solidFill>
              <a:latin typeface="Niveau Grotesk Bold" panose="02000000000000000000" pitchFamily="2" charset="0"/>
            </a:endParaRPr>
          </a:p>
        </p:txBody>
      </p:sp>
      <p:sp>
        <p:nvSpPr>
          <p:cNvPr id="12" name="Subtitle 2">
            <a:extLst>
              <a:ext uri="{FF2B5EF4-FFF2-40B4-BE49-F238E27FC236}">
                <a16:creationId xmlns:a16="http://schemas.microsoft.com/office/drawing/2014/main" id="{6E519F90-4BB9-4D46-5780-B72F9D6BBB42}"/>
              </a:ext>
            </a:extLst>
          </p:cNvPr>
          <p:cNvSpPr txBox="1">
            <a:spLocks/>
          </p:cNvSpPr>
          <p:nvPr/>
        </p:nvSpPr>
        <p:spPr>
          <a:xfrm>
            <a:off x="562097" y="1746095"/>
            <a:ext cx="10078193" cy="3799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000" dirty="0">
              <a:solidFill>
                <a:srgbClr val="0C0C0D"/>
              </a:solidFill>
              <a:latin typeface="Niveau Grotesk Regular" panose="02000000000000000000" pitchFamily="50" charset="0"/>
            </a:endParaRPr>
          </a:p>
        </p:txBody>
      </p:sp>
      <p:graphicFrame>
        <p:nvGraphicFramePr>
          <p:cNvPr id="14" name="TextBox 2">
            <a:extLst>
              <a:ext uri="{FF2B5EF4-FFF2-40B4-BE49-F238E27FC236}">
                <a16:creationId xmlns:a16="http://schemas.microsoft.com/office/drawing/2014/main" id="{D1F9C8DC-8343-EDC5-5387-8CFD4966EB13}"/>
              </a:ext>
            </a:extLst>
          </p:cNvPr>
          <p:cNvGraphicFramePr/>
          <p:nvPr/>
        </p:nvGraphicFramePr>
        <p:xfrm>
          <a:off x="661481" y="1426713"/>
          <a:ext cx="10968422" cy="4295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logo of a puzzle&#10;&#10;AI-generated content may be incorrect.">
            <a:extLst>
              <a:ext uri="{FF2B5EF4-FFF2-40B4-BE49-F238E27FC236}">
                <a16:creationId xmlns:a16="http://schemas.microsoft.com/office/drawing/2014/main" id="{10B0B4F2-83D1-D544-6209-FF747B41C07A}"/>
              </a:ext>
            </a:extLst>
          </p:cNvPr>
          <p:cNvPicPr>
            <a:picLocks noChangeAspect="1"/>
          </p:cNvPicPr>
          <p:nvPr/>
        </p:nvPicPr>
        <p:blipFill>
          <a:blip r:embed="rId8"/>
          <a:stretch>
            <a:fillRect/>
          </a:stretch>
        </p:blipFill>
        <p:spPr>
          <a:xfrm>
            <a:off x="11190514" y="0"/>
            <a:ext cx="1001486" cy="1001486"/>
          </a:xfrm>
          <a:prstGeom prst="rect">
            <a:avLst/>
          </a:prstGeom>
        </p:spPr>
      </p:pic>
    </p:spTree>
    <p:extLst>
      <p:ext uri="{BB962C8B-B14F-4D97-AF65-F5344CB8AC3E}">
        <p14:creationId xmlns:p14="http://schemas.microsoft.com/office/powerpoint/2010/main" val="32532203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ECA78-7140-C714-4A2A-BF11E949477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9B60E97-6DD9-BECD-1D15-3E3B4436E8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1" name="Title 1">
            <a:extLst>
              <a:ext uri="{FF2B5EF4-FFF2-40B4-BE49-F238E27FC236}">
                <a16:creationId xmlns:a16="http://schemas.microsoft.com/office/drawing/2014/main" id="{BC707F42-2834-DD7C-3C26-BCBB889D27A7}"/>
              </a:ext>
            </a:extLst>
          </p:cNvPr>
          <p:cNvSpPr txBox="1">
            <a:spLocks/>
          </p:cNvSpPr>
          <p:nvPr/>
        </p:nvSpPr>
        <p:spPr>
          <a:xfrm>
            <a:off x="562097" y="402509"/>
            <a:ext cx="7715004" cy="10242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H" sz="2800" b="1" dirty="0">
                <a:solidFill>
                  <a:srgbClr val="711011"/>
                </a:solidFill>
                <a:latin typeface="Niveau Grotesk Bold" panose="02000000000000000000" pitchFamily="2" charset="0"/>
              </a:rPr>
              <a:t>Urgent Priorities</a:t>
            </a:r>
            <a:endParaRPr lang="en-US" sz="2800" dirty="0">
              <a:solidFill>
                <a:srgbClr val="711011"/>
              </a:solidFill>
              <a:latin typeface="Niveau Grotesk Bold" panose="02000000000000000000" pitchFamily="2" charset="0"/>
            </a:endParaRPr>
          </a:p>
        </p:txBody>
      </p:sp>
      <p:sp>
        <p:nvSpPr>
          <p:cNvPr id="12" name="Subtitle 2">
            <a:extLst>
              <a:ext uri="{FF2B5EF4-FFF2-40B4-BE49-F238E27FC236}">
                <a16:creationId xmlns:a16="http://schemas.microsoft.com/office/drawing/2014/main" id="{5CC2EC27-1AAA-0154-0718-2CDCEDC6608C}"/>
              </a:ext>
            </a:extLst>
          </p:cNvPr>
          <p:cNvSpPr txBox="1">
            <a:spLocks/>
          </p:cNvSpPr>
          <p:nvPr/>
        </p:nvSpPr>
        <p:spPr>
          <a:xfrm>
            <a:off x="562097" y="1746095"/>
            <a:ext cx="10078193" cy="3799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000" dirty="0">
              <a:solidFill>
                <a:srgbClr val="0C0C0D"/>
              </a:solidFill>
              <a:latin typeface="Niveau Grotesk Regular" panose="02000000000000000000" pitchFamily="50" charset="0"/>
            </a:endParaRPr>
          </a:p>
        </p:txBody>
      </p:sp>
      <p:graphicFrame>
        <p:nvGraphicFramePr>
          <p:cNvPr id="14" name="TextBox 2">
            <a:extLst>
              <a:ext uri="{FF2B5EF4-FFF2-40B4-BE49-F238E27FC236}">
                <a16:creationId xmlns:a16="http://schemas.microsoft.com/office/drawing/2014/main" id="{1C9A07E4-F6EC-BADF-755A-92B604ADB5B7}"/>
              </a:ext>
            </a:extLst>
          </p:cNvPr>
          <p:cNvGraphicFramePr/>
          <p:nvPr/>
        </p:nvGraphicFramePr>
        <p:xfrm>
          <a:off x="661480" y="1541206"/>
          <a:ext cx="11210971" cy="4623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logo of a puzzle&#10;&#10;AI-generated content may be incorrect.">
            <a:extLst>
              <a:ext uri="{FF2B5EF4-FFF2-40B4-BE49-F238E27FC236}">
                <a16:creationId xmlns:a16="http://schemas.microsoft.com/office/drawing/2014/main" id="{18B4DB71-3A40-B004-0833-532B01345468}"/>
              </a:ext>
            </a:extLst>
          </p:cNvPr>
          <p:cNvPicPr>
            <a:picLocks noChangeAspect="1"/>
          </p:cNvPicPr>
          <p:nvPr/>
        </p:nvPicPr>
        <p:blipFill>
          <a:blip r:embed="rId8"/>
          <a:stretch>
            <a:fillRect/>
          </a:stretch>
        </p:blipFill>
        <p:spPr>
          <a:xfrm>
            <a:off x="11190514" y="0"/>
            <a:ext cx="1001486" cy="1001486"/>
          </a:xfrm>
          <a:prstGeom prst="rect">
            <a:avLst/>
          </a:prstGeom>
        </p:spPr>
      </p:pic>
    </p:spTree>
    <p:extLst>
      <p:ext uri="{BB962C8B-B14F-4D97-AF65-F5344CB8AC3E}">
        <p14:creationId xmlns:p14="http://schemas.microsoft.com/office/powerpoint/2010/main" val="17896362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DC129-74B5-1F06-643C-378DE7A1F36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64C5BBD-50FB-DFFB-519E-F1C7052B8D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1" name="Title 1">
            <a:extLst>
              <a:ext uri="{FF2B5EF4-FFF2-40B4-BE49-F238E27FC236}">
                <a16:creationId xmlns:a16="http://schemas.microsoft.com/office/drawing/2014/main" id="{C9B84013-9ADF-F8BC-A20B-3F1907DB6A19}"/>
              </a:ext>
            </a:extLst>
          </p:cNvPr>
          <p:cNvSpPr txBox="1">
            <a:spLocks/>
          </p:cNvSpPr>
          <p:nvPr/>
        </p:nvSpPr>
        <p:spPr>
          <a:xfrm>
            <a:off x="562097" y="402509"/>
            <a:ext cx="7715004" cy="10242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11011"/>
                </a:solidFill>
                <a:latin typeface="ADLaM Display" panose="02010000000000000000" pitchFamily="2" charset="77"/>
                <a:ea typeface="ADLaM Display" panose="02010000000000000000" pitchFamily="2" charset="77"/>
                <a:cs typeface="ADLaM Display" panose="02010000000000000000" pitchFamily="2" charset="77"/>
              </a:rPr>
              <a:t>My Take</a:t>
            </a:r>
            <a:endParaRPr lang="en-US" sz="4000" dirty="0">
              <a:solidFill>
                <a:srgbClr val="711011"/>
              </a:solidFill>
              <a:latin typeface="ADLaM Display" panose="02010000000000000000" pitchFamily="2" charset="77"/>
              <a:ea typeface="ADLaM Display" panose="02010000000000000000" pitchFamily="2" charset="77"/>
              <a:cs typeface="ADLaM Display" panose="02010000000000000000" pitchFamily="2" charset="77"/>
            </a:endParaRPr>
          </a:p>
        </p:txBody>
      </p:sp>
      <p:sp>
        <p:nvSpPr>
          <p:cNvPr id="12" name="Subtitle 2">
            <a:extLst>
              <a:ext uri="{FF2B5EF4-FFF2-40B4-BE49-F238E27FC236}">
                <a16:creationId xmlns:a16="http://schemas.microsoft.com/office/drawing/2014/main" id="{8FF8B5A2-D888-1DC4-EDFA-CBAA3C40E215}"/>
              </a:ext>
            </a:extLst>
          </p:cNvPr>
          <p:cNvSpPr txBox="1">
            <a:spLocks/>
          </p:cNvSpPr>
          <p:nvPr/>
        </p:nvSpPr>
        <p:spPr>
          <a:xfrm>
            <a:off x="562097" y="1746095"/>
            <a:ext cx="10078193" cy="3799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000" dirty="0">
              <a:solidFill>
                <a:srgbClr val="0C0C0D"/>
              </a:solidFill>
              <a:latin typeface="Niveau Grotesk Regular" panose="02000000000000000000" pitchFamily="50" charset="0"/>
            </a:endParaRPr>
          </a:p>
        </p:txBody>
      </p:sp>
      <p:sp>
        <p:nvSpPr>
          <p:cNvPr id="3" name="TextBox 2">
            <a:extLst>
              <a:ext uri="{FF2B5EF4-FFF2-40B4-BE49-F238E27FC236}">
                <a16:creationId xmlns:a16="http://schemas.microsoft.com/office/drawing/2014/main" id="{6184B5D1-F7EA-31A9-44E2-9A8568E1EF34}"/>
              </a:ext>
            </a:extLst>
          </p:cNvPr>
          <p:cNvSpPr txBox="1"/>
          <p:nvPr/>
        </p:nvSpPr>
        <p:spPr>
          <a:xfrm>
            <a:off x="562097" y="3105833"/>
            <a:ext cx="10968422" cy="1754326"/>
          </a:xfrm>
          <a:prstGeom prst="rect">
            <a:avLst/>
          </a:prstGeom>
          <a:noFill/>
          <a:ln>
            <a:solidFill>
              <a:srgbClr val="711011"/>
            </a:solidFill>
          </a:ln>
        </p:spPr>
        <p:txBody>
          <a:bodyPr wrap="square">
            <a:spAutoFit/>
          </a:bodyPr>
          <a:lstStyle/>
          <a:p>
            <a:pPr lvl="0" algn="ctr"/>
            <a:r>
              <a:rPr lang="en-GH" sz="3600" dirty="0">
                <a:latin typeface="ADLaM Display" panose="02010000000000000000" pitchFamily="2" charset="77"/>
                <a:ea typeface="ADLaM Display" panose="02010000000000000000" pitchFamily="2" charset="77"/>
                <a:cs typeface="ADLaM Display" panose="02010000000000000000" pitchFamily="2" charset="77"/>
              </a:rPr>
              <a:t>“This is Ghana’s moment. Let us rise with urgency and reclaim our rivers, forests, and future—one project at a time.”</a:t>
            </a:r>
          </a:p>
        </p:txBody>
      </p:sp>
      <p:pic>
        <p:nvPicPr>
          <p:cNvPr id="2" name="Picture 1" descr="A logo of a puzzle&#10;&#10;AI-generated content may be incorrect.">
            <a:extLst>
              <a:ext uri="{FF2B5EF4-FFF2-40B4-BE49-F238E27FC236}">
                <a16:creationId xmlns:a16="http://schemas.microsoft.com/office/drawing/2014/main" id="{63C3CE84-9857-0749-A753-BAAE816D017B}"/>
              </a:ext>
            </a:extLst>
          </p:cNvPr>
          <p:cNvPicPr>
            <a:picLocks noChangeAspect="1"/>
          </p:cNvPicPr>
          <p:nvPr/>
        </p:nvPicPr>
        <p:blipFill>
          <a:blip r:embed="rId3"/>
          <a:stretch>
            <a:fillRect/>
          </a:stretch>
        </p:blipFill>
        <p:spPr>
          <a:xfrm>
            <a:off x="11190514" y="0"/>
            <a:ext cx="1001486" cy="1001486"/>
          </a:xfrm>
          <a:prstGeom prst="rect">
            <a:avLst/>
          </a:prstGeom>
        </p:spPr>
      </p:pic>
    </p:spTree>
    <p:extLst>
      <p:ext uri="{BB962C8B-B14F-4D97-AF65-F5344CB8AC3E}">
        <p14:creationId xmlns:p14="http://schemas.microsoft.com/office/powerpoint/2010/main" val="1661789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1" y="2050676"/>
            <a:ext cx="5641848" cy="2437590"/>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spcAft>
                <a:spcPts val="600"/>
              </a:spcAft>
            </a:pPr>
            <a:r>
              <a:rPr lang="en-US" sz="6000" b="1" kern="1200" cap="none" baseline="0">
                <a:solidFill>
                  <a:srgbClr val="B465FF"/>
                </a:solidFill>
                <a:latin typeface="Aptos" panose="020B0004020202020204" pitchFamily="34" charset="0"/>
                <a:ea typeface="Helvetica Neue" panose="02000503000000020004" pitchFamily="2" charset="0"/>
                <a:cs typeface="Aparajita" panose="020B0604020202020204" pitchFamily="34" charset="0"/>
              </a:rPr>
              <a:t>THANK YOU!</a:t>
            </a:r>
          </a:p>
        </p:txBody>
      </p:sp>
      <p:sp>
        <p:nvSpPr>
          <p:cNvPr id="22" name="Subtitle 2">
            <a:extLst>
              <a:ext uri="{FF2B5EF4-FFF2-40B4-BE49-F238E27FC236}">
                <a16:creationId xmlns:a16="http://schemas.microsoft.com/office/drawing/2014/main" id="{641903F6-7A90-2AEF-0834-800D0E16BD20}"/>
              </a:ext>
            </a:extLst>
          </p:cNvPr>
          <p:cNvSpPr>
            <a:spLocks noGrp="1"/>
          </p:cNvSpPr>
          <p:nvPr>
            <p:ph type="subTitle" idx="1"/>
          </p:nvPr>
        </p:nvSpPr>
        <p:spPr>
          <a:xfrm>
            <a:off x="457199" y="4733992"/>
            <a:ext cx="5641848" cy="369332"/>
          </a:xfrm>
        </p:spPr>
        <p:txBody>
          <a:bodyPr/>
          <a:lstStyle/>
          <a:p>
            <a:r>
              <a:rPr lang="en-US" dirty="0"/>
              <a:t>Questions &amp; Discussions</a:t>
            </a:r>
          </a:p>
        </p:txBody>
      </p:sp>
    </p:spTree>
    <p:extLst>
      <p:ext uri="{BB962C8B-B14F-4D97-AF65-F5344CB8AC3E}">
        <p14:creationId xmlns:p14="http://schemas.microsoft.com/office/powerpoint/2010/main" val="19654492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4DD7-0A3C-BAD7-A2BF-F01566EF3603}"/>
              </a:ext>
            </a:extLst>
          </p:cNvPr>
          <p:cNvSpPr>
            <a:spLocks noGrp="1"/>
          </p:cNvSpPr>
          <p:nvPr>
            <p:ph type="ctrTitle"/>
          </p:nvPr>
        </p:nvSpPr>
        <p:spPr>
          <a:xfrm>
            <a:off x="457199" y="2050676"/>
            <a:ext cx="5641848" cy="2437590"/>
          </a:xfrm>
        </p:spPr>
        <p:txBody>
          <a:bodyPr/>
          <a:lstStyle/>
          <a:p>
            <a:r>
              <a:rPr lang="en-US">
                <a:solidFill>
                  <a:schemeClr val="bg1"/>
                </a:solidFill>
              </a:rPr>
              <a:t>Divider slide </a:t>
            </a:r>
            <a:r>
              <a:rPr lang="en-US"/>
              <a:t>title, sentence case 60pt</a:t>
            </a:r>
          </a:p>
        </p:txBody>
      </p:sp>
      <p:sp>
        <p:nvSpPr>
          <p:cNvPr id="3" name="Subtitle 2">
            <a:extLst>
              <a:ext uri="{FF2B5EF4-FFF2-40B4-BE49-F238E27FC236}">
                <a16:creationId xmlns:a16="http://schemas.microsoft.com/office/drawing/2014/main" id="{F469CFE9-2BCC-09A0-5888-B0CDD3F4F018}"/>
              </a:ext>
            </a:extLst>
          </p:cNvPr>
          <p:cNvSpPr>
            <a:spLocks noGrp="1"/>
          </p:cNvSpPr>
          <p:nvPr>
            <p:ph type="subTitle" idx="1"/>
          </p:nvPr>
        </p:nvSpPr>
        <p:spPr>
          <a:xfrm>
            <a:off x="457199" y="4733992"/>
            <a:ext cx="5641848" cy="369332"/>
          </a:xfrm>
        </p:spPr>
        <p:txBody>
          <a:bodyPr/>
          <a:lstStyle/>
          <a:p>
            <a:r>
              <a:rPr lang="en-US"/>
              <a:t>Subtitle, sentence case 24pt</a:t>
            </a:r>
          </a:p>
        </p:txBody>
      </p:sp>
      <p:sp>
        <p:nvSpPr>
          <p:cNvPr id="4" name="Rectangle 3">
            <a:extLst>
              <a:ext uri="{FF2B5EF4-FFF2-40B4-BE49-F238E27FC236}">
                <a16:creationId xmlns:a16="http://schemas.microsoft.com/office/drawing/2014/main" id="{85FDBF8E-D374-D316-BF3B-DEA1B8B936EC}"/>
              </a:ext>
            </a:extLst>
          </p:cNvPr>
          <p:cNvSpPr/>
          <p:nvPr/>
        </p:nvSpPr>
        <p:spPr>
          <a:xfrm>
            <a:off x="11275081" y="5902036"/>
            <a:ext cx="521435" cy="4609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Add mark here</a:t>
            </a:r>
          </a:p>
        </p:txBody>
      </p:sp>
    </p:spTree>
    <p:extLst>
      <p:ext uri="{BB962C8B-B14F-4D97-AF65-F5344CB8AC3E}">
        <p14:creationId xmlns:p14="http://schemas.microsoft.com/office/powerpoint/2010/main" val="5402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Placeholder 54">
            <a:extLst>
              <a:ext uri="{FF2B5EF4-FFF2-40B4-BE49-F238E27FC236}">
                <a16:creationId xmlns:a16="http://schemas.microsoft.com/office/drawing/2014/main" id="{618DD5AE-F7CE-A5ED-DF8B-831EF93EE61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5330618" y="1"/>
            <a:ext cx="6861382" cy="6857999"/>
          </a:xfrm>
        </p:spPr>
      </p:pic>
      <p:sp>
        <p:nvSpPr>
          <p:cNvPr id="2" name="Title 1">
            <a:extLst>
              <a:ext uri="{FF2B5EF4-FFF2-40B4-BE49-F238E27FC236}">
                <a16:creationId xmlns:a16="http://schemas.microsoft.com/office/drawing/2014/main" id="{9A874DD7-0A3C-BAD7-A2BF-F01566EF3603}"/>
              </a:ext>
            </a:extLst>
          </p:cNvPr>
          <p:cNvSpPr>
            <a:spLocks noGrp="1"/>
          </p:cNvSpPr>
          <p:nvPr>
            <p:ph type="ctrTitle"/>
          </p:nvPr>
        </p:nvSpPr>
        <p:spPr>
          <a:xfrm>
            <a:off x="457200" y="2050676"/>
            <a:ext cx="5638799" cy="2437590"/>
          </a:xfrm>
        </p:spPr>
        <p:txBody>
          <a:bodyPr/>
          <a:lstStyle/>
          <a:p>
            <a:r>
              <a:rPr lang="en-US">
                <a:solidFill>
                  <a:schemeClr val="bg1"/>
                </a:solidFill>
              </a:rPr>
              <a:t>Divider slide </a:t>
            </a:r>
            <a:r>
              <a:rPr lang="en-US"/>
              <a:t>title, sentence case 60pt</a:t>
            </a:r>
          </a:p>
        </p:txBody>
      </p:sp>
      <p:sp>
        <p:nvSpPr>
          <p:cNvPr id="3" name="Subtitle 2">
            <a:extLst>
              <a:ext uri="{FF2B5EF4-FFF2-40B4-BE49-F238E27FC236}">
                <a16:creationId xmlns:a16="http://schemas.microsoft.com/office/drawing/2014/main" id="{F469CFE9-2BCC-09A0-5888-B0CDD3F4F018}"/>
              </a:ext>
            </a:extLst>
          </p:cNvPr>
          <p:cNvSpPr>
            <a:spLocks noGrp="1"/>
          </p:cNvSpPr>
          <p:nvPr>
            <p:ph type="subTitle" idx="1"/>
          </p:nvPr>
        </p:nvSpPr>
        <p:spPr>
          <a:xfrm>
            <a:off x="457200" y="4733992"/>
            <a:ext cx="5638799" cy="369332"/>
          </a:xfrm>
        </p:spPr>
        <p:txBody>
          <a:bodyPr/>
          <a:lstStyle/>
          <a:p>
            <a:r>
              <a:rPr lang="en-US"/>
              <a:t>Subtitle, sentence case 24pt</a:t>
            </a:r>
          </a:p>
        </p:txBody>
      </p:sp>
    </p:spTree>
    <p:extLst>
      <p:ext uri="{BB962C8B-B14F-4D97-AF65-F5344CB8AC3E}">
        <p14:creationId xmlns:p14="http://schemas.microsoft.com/office/powerpoint/2010/main" val="86212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2DAC47-BD6C-416E-8A12-C6DAFC65509D}"/>
              </a:ext>
            </a:extLst>
          </p:cNvPr>
          <p:cNvSpPr>
            <a:spLocks noGrp="1"/>
          </p:cNvSpPr>
          <p:nvPr>
            <p:ph sz="quarter" idx="10"/>
          </p:nvPr>
        </p:nvSpPr>
        <p:spPr>
          <a:xfrm>
            <a:off x="457200" y="1676402"/>
            <a:ext cx="11277600" cy="3962400"/>
          </a:xfrm>
        </p:spPr>
        <p:txBody>
          <a:bodyPr vert="horz" lIns="0" tIns="0" rIns="0" bIns="0" rtlCol="0" anchor="t">
            <a:noAutofit/>
          </a:bodyPr>
          <a:lstStyle/>
          <a:p>
            <a:r>
              <a:rPr lang="en-US"/>
              <a:t>This is what the first list level formatting looks like. To add a bullet, hit return to move the text to a new line, highlight the text and hit tab on your keyboard. Keep hitting tab to go to the next level bullet. To go back a level, hit shift + tab. This method applies to every text box placeholder in your document.</a:t>
            </a:r>
          </a:p>
          <a:p>
            <a:pPr lvl="1"/>
            <a:r>
              <a:rPr lang="en-US"/>
              <a:t>This is what the first list level bullet looks like.</a:t>
            </a:r>
          </a:p>
          <a:p>
            <a:pPr lvl="2"/>
            <a:r>
              <a:rPr lang="en-US"/>
              <a:t>This is what the second list level bullet looks like.</a:t>
            </a:r>
          </a:p>
          <a:p>
            <a:pPr lvl="3"/>
            <a:r>
              <a:rPr lang="en-US"/>
              <a:t>This is what the third list level bullet looks like.</a:t>
            </a:r>
          </a:p>
          <a:p>
            <a:pPr lvl="4"/>
            <a:r>
              <a:rPr lang="en-US"/>
              <a:t>This is what the fourth list level bullet looks like.</a:t>
            </a:r>
          </a:p>
        </p:txBody>
      </p:sp>
      <p:sp>
        <p:nvSpPr>
          <p:cNvPr id="3" name="Footer Placeholder 2">
            <a:extLst>
              <a:ext uri="{FF2B5EF4-FFF2-40B4-BE49-F238E27FC236}">
                <a16:creationId xmlns:a16="http://schemas.microsoft.com/office/drawing/2014/main" id="{5458A953-8DE7-4454-AB25-B8D94E99D09C}"/>
              </a:ext>
            </a:extLst>
          </p:cNvPr>
          <p:cNvSpPr>
            <a:spLocks noGrp="1"/>
          </p:cNvSpPr>
          <p:nvPr>
            <p:ph type="ftr" sz="quarter" idx="11"/>
          </p:nvPr>
        </p:nvSpPr>
        <p:spPr>
          <a:xfrm>
            <a:off x="457200" y="5763021"/>
            <a:ext cx="11277608" cy="365125"/>
          </a:xfrm>
        </p:spPr>
        <p:txBody>
          <a:bodyPr/>
          <a:lstStyle/>
          <a:p>
            <a:r>
              <a:rPr lang="en-US"/>
              <a:t>To add a footer: Insert tab &gt; Header &amp; Footer &gt; Select Footer &gt; Apply</a:t>
            </a:r>
          </a:p>
        </p:txBody>
      </p:sp>
      <p:sp>
        <p:nvSpPr>
          <p:cNvPr id="87" name="Text Placeholder 86">
            <a:extLst>
              <a:ext uri="{FF2B5EF4-FFF2-40B4-BE49-F238E27FC236}">
                <a16:creationId xmlns:a16="http://schemas.microsoft.com/office/drawing/2014/main" id="{2DF7E630-C0BB-A2E6-3286-B6A6FFEBFE8F}"/>
              </a:ext>
            </a:extLst>
          </p:cNvPr>
          <p:cNvSpPr>
            <a:spLocks noGrp="1"/>
          </p:cNvSpPr>
          <p:nvPr>
            <p:ph type="body" sz="quarter" idx="12"/>
          </p:nvPr>
        </p:nvSpPr>
        <p:spPr>
          <a:xfrm>
            <a:off x="457200" y="931893"/>
            <a:ext cx="11277608" cy="307777"/>
          </a:xfrm>
        </p:spPr>
        <p:txBody>
          <a:bodyPr/>
          <a:lstStyle/>
          <a:p>
            <a:r>
              <a:rPr lang="en-US"/>
              <a:t>Subtitle, sentence case 20pt</a:t>
            </a:r>
          </a:p>
        </p:txBody>
      </p:sp>
      <p:sp>
        <p:nvSpPr>
          <p:cNvPr id="28" name="Title 27"/>
          <p:cNvSpPr>
            <a:spLocks noGrp="1"/>
          </p:cNvSpPr>
          <p:nvPr>
            <p:ph type="title"/>
          </p:nvPr>
        </p:nvSpPr>
        <p:spPr>
          <a:xfrm>
            <a:off x="457200" y="425722"/>
            <a:ext cx="11277600" cy="443198"/>
          </a:xfrm>
        </p:spPr>
        <p:txBody>
          <a:bodyPr/>
          <a:lstStyle/>
          <a:p>
            <a:r>
              <a:rPr lang="en-US"/>
              <a:t>Title and content, sentence case 32pt</a:t>
            </a:r>
            <a:endParaRPr lang="en-GB"/>
          </a:p>
        </p:txBody>
      </p:sp>
      <p:sp>
        <p:nvSpPr>
          <p:cNvPr id="4" name="TextBox 3">
            <a:extLst>
              <a:ext uri="{FF2B5EF4-FFF2-40B4-BE49-F238E27FC236}">
                <a16:creationId xmlns:a16="http://schemas.microsoft.com/office/drawing/2014/main" id="{A8386155-07D0-489B-12A3-8B0EF287F5B7}"/>
              </a:ext>
            </a:extLst>
          </p:cNvPr>
          <p:cNvSpPr txBox="1"/>
          <p:nvPr/>
        </p:nvSpPr>
        <p:spPr>
          <a:xfrm>
            <a:off x="9238004" y="6528987"/>
            <a:ext cx="0" cy="0"/>
          </a:xfrm>
          <a:prstGeom prst="rect">
            <a:avLst/>
          </a:prstGeom>
          <a:noFill/>
        </p:spPr>
        <p:txBody>
          <a:bodyPr wrap="none" lIns="0" tIns="0" rIns="0" bIns="0" rtlCol="0">
            <a:noAutofit/>
          </a:bodyPr>
          <a:lstStyle/>
          <a:p>
            <a:pPr algn="l"/>
            <a:endParaRPr lang="en-GH" sz="1600" dirty="0" err="1">
              <a:solidFill>
                <a:schemeClr val="tx2"/>
              </a:solidFill>
            </a:endParaRPr>
          </a:p>
        </p:txBody>
      </p:sp>
    </p:spTree>
    <p:extLst>
      <p:ext uri="{BB962C8B-B14F-4D97-AF65-F5344CB8AC3E}">
        <p14:creationId xmlns:p14="http://schemas.microsoft.com/office/powerpoint/2010/main" val="221440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26">
            <a:extLst>
              <a:ext uri="{FF2B5EF4-FFF2-40B4-BE49-F238E27FC236}">
                <a16:creationId xmlns:a16="http://schemas.microsoft.com/office/drawing/2014/main" id="{0134AD0E-EB71-5F49-B2F8-3B171519E277}"/>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a:xfrm>
            <a:off x="5934075" y="425450"/>
            <a:ext cx="6257925" cy="6432550"/>
          </a:xfrm>
        </p:spPr>
      </p:pic>
      <p:sp>
        <p:nvSpPr>
          <p:cNvPr id="3" name="Title 2">
            <a:extLst>
              <a:ext uri="{FF2B5EF4-FFF2-40B4-BE49-F238E27FC236}">
                <a16:creationId xmlns:a16="http://schemas.microsoft.com/office/drawing/2014/main" id="{7AC0F22B-EF10-B878-A4AA-CD7336110F0B}"/>
              </a:ext>
            </a:extLst>
          </p:cNvPr>
          <p:cNvSpPr>
            <a:spLocks noGrp="1"/>
          </p:cNvSpPr>
          <p:nvPr>
            <p:ph type="title"/>
          </p:nvPr>
        </p:nvSpPr>
        <p:spPr>
          <a:xfrm>
            <a:off x="457200" y="425722"/>
            <a:ext cx="11277600" cy="443198"/>
          </a:xfrm>
        </p:spPr>
        <p:txBody>
          <a:bodyPr/>
          <a:lstStyle/>
          <a:p>
            <a:r>
              <a:rPr lang="en-US"/>
              <a:t>Agenda slide</a:t>
            </a:r>
          </a:p>
        </p:txBody>
      </p:sp>
      <p:sp>
        <p:nvSpPr>
          <p:cNvPr id="4" name="Text Placeholder 3">
            <a:extLst>
              <a:ext uri="{FF2B5EF4-FFF2-40B4-BE49-F238E27FC236}">
                <a16:creationId xmlns:a16="http://schemas.microsoft.com/office/drawing/2014/main" id="{E047F073-F63C-B878-28BF-5B35D2430419}"/>
              </a:ext>
            </a:extLst>
          </p:cNvPr>
          <p:cNvSpPr>
            <a:spLocks noGrp="1"/>
          </p:cNvSpPr>
          <p:nvPr>
            <p:ph type="body" sz="quarter" idx="12"/>
          </p:nvPr>
        </p:nvSpPr>
        <p:spPr>
          <a:xfrm>
            <a:off x="457200" y="931893"/>
            <a:ext cx="11277608" cy="307777"/>
          </a:xfrm>
        </p:spPr>
        <p:txBody>
          <a:bodyPr/>
          <a:lstStyle/>
          <a:p>
            <a:r>
              <a:rPr lang="en-US"/>
              <a:t>Optional subtitle, sentence case 20pt</a:t>
            </a:r>
          </a:p>
        </p:txBody>
      </p:sp>
      <p:sp>
        <p:nvSpPr>
          <p:cNvPr id="5" name="Text Placeholder 4">
            <a:extLst>
              <a:ext uri="{FF2B5EF4-FFF2-40B4-BE49-F238E27FC236}">
                <a16:creationId xmlns:a16="http://schemas.microsoft.com/office/drawing/2014/main" id="{46A133B0-8B3B-8F9A-571C-F96E46A8DCA5}"/>
              </a:ext>
            </a:extLst>
          </p:cNvPr>
          <p:cNvSpPr>
            <a:spLocks noGrp="1"/>
          </p:cNvSpPr>
          <p:nvPr>
            <p:ph type="body" sz="quarter" idx="15"/>
          </p:nvPr>
        </p:nvSpPr>
        <p:spPr>
          <a:xfrm>
            <a:off x="457200" y="1888543"/>
            <a:ext cx="3340100" cy="307777"/>
          </a:xfrm>
        </p:spPr>
        <p:txBody>
          <a:bodyPr/>
          <a:lstStyle/>
          <a:p>
            <a:r>
              <a:rPr lang="en-US"/>
              <a:t>Agenda topic goes here</a:t>
            </a:r>
          </a:p>
        </p:txBody>
      </p:sp>
      <p:sp>
        <p:nvSpPr>
          <p:cNvPr id="6" name="Text Placeholder 5">
            <a:extLst>
              <a:ext uri="{FF2B5EF4-FFF2-40B4-BE49-F238E27FC236}">
                <a16:creationId xmlns:a16="http://schemas.microsoft.com/office/drawing/2014/main" id="{83AA7E10-FC59-192C-D06D-A4CABEA4162D}"/>
              </a:ext>
            </a:extLst>
          </p:cNvPr>
          <p:cNvSpPr>
            <a:spLocks noGrp="1"/>
          </p:cNvSpPr>
          <p:nvPr>
            <p:ph type="body" sz="quarter" idx="16"/>
          </p:nvPr>
        </p:nvSpPr>
        <p:spPr>
          <a:xfrm>
            <a:off x="457200" y="2627833"/>
            <a:ext cx="3340100" cy="307777"/>
          </a:xfrm>
        </p:spPr>
        <p:txBody>
          <a:bodyPr/>
          <a:lstStyle/>
          <a:p>
            <a:r>
              <a:rPr lang="en-US"/>
              <a:t>Agenda topic goes here</a:t>
            </a:r>
          </a:p>
        </p:txBody>
      </p:sp>
      <p:sp>
        <p:nvSpPr>
          <p:cNvPr id="7" name="Text Placeholder 6">
            <a:extLst>
              <a:ext uri="{FF2B5EF4-FFF2-40B4-BE49-F238E27FC236}">
                <a16:creationId xmlns:a16="http://schemas.microsoft.com/office/drawing/2014/main" id="{A8C0EE23-226A-2CFF-E971-88212E0FDABF}"/>
              </a:ext>
            </a:extLst>
          </p:cNvPr>
          <p:cNvSpPr>
            <a:spLocks noGrp="1"/>
          </p:cNvSpPr>
          <p:nvPr>
            <p:ph type="body" sz="quarter" idx="17"/>
          </p:nvPr>
        </p:nvSpPr>
        <p:spPr>
          <a:xfrm>
            <a:off x="457200" y="3367123"/>
            <a:ext cx="3340100" cy="307777"/>
          </a:xfrm>
        </p:spPr>
        <p:txBody>
          <a:bodyPr/>
          <a:lstStyle/>
          <a:p>
            <a:r>
              <a:rPr lang="en-US"/>
              <a:t>Agenda topic goes here</a:t>
            </a:r>
          </a:p>
        </p:txBody>
      </p:sp>
      <p:sp>
        <p:nvSpPr>
          <p:cNvPr id="8" name="Text Placeholder 7">
            <a:extLst>
              <a:ext uri="{FF2B5EF4-FFF2-40B4-BE49-F238E27FC236}">
                <a16:creationId xmlns:a16="http://schemas.microsoft.com/office/drawing/2014/main" id="{AABA4ABD-8A27-5E27-020F-7EFFD61D5D0E}"/>
              </a:ext>
            </a:extLst>
          </p:cNvPr>
          <p:cNvSpPr>
            <a:spLocks noGrp="1"/>
          </p:cNvSpPr>
          <p:nvPr>
            <p:ph type="body" sz="quarter" idx="18"/>
          </p:nvPr>
        </p:nvSpPr>
        <p:spPr>
          <a:xfrm>
            <a:off x="457200" y="4106413"/>
            <a:ext cx="3340100" cy="307777"/>
          </a:xfrm>
        </p:spPr>
        <p:txBody>
          <a:bodyPr/>
          <a:lstStyle/>
          <a:p>
            <a:r>
              <a:rPr lang="en-US"/>
              <a:t>Agenda topic goes here</a:t>
            </a:r>
          </a:p>
        </p:txBody>
      </p:sp>
      <p:sp>
        <p:nvSpPr>
          <p:cNvPr id="9" name="Text Placeholder 8">
            <a:extLst>
              <a:ext uri="{FF2B5EF4-FFF2-40B4-BE49-F238E27FC236}">
                <a16:creationId xmlns:a16="http://schemas.microsoft.com/office/drawing/2014/main" id="{568CB6DF-CC48-E1B9-37EA-85817D84953C}"/>
              </a:ext>
            </a:extLst>
          </p:cNvPr>
          <p:cNvSpPr>
            <a:spLocks noGrp="1"/>
          </p:cNvSpPr>
          <p:nvPr>
            <p:ph type="body" sz="quarter" idx="19"/>
          </p:nvPr>
        </p:nvSpPr>
        <p:spPr>
          <a:xfrm>
            <a:off x="457200" y="4845703"/>
            <a:ext cx="3340100" cy="307777"/>
          </a:xfrm>
        </p:spPr>
        <p:txBody>
          <a:bodyPr/>
          <a:lstStyle/>
          <a:p>
            <a:r>
              <a:rPr lang="en-US"/>
              <a:t>Agenda topic goes here</a:t>
            </a:r>
          </a:p>
        </p:txBody>
      </p:sp>
      <p:sp>
        <p:nvSpPr>
          <p:cNvPr id="10" name="Text Placeholder 9">
            <a:extLst>
              <a:ext uri="{FF2B5EF4-FFF2-40B4-BE49-F238E27FC236}">
                <a16:creationId xmlns:a16="http://schemas.microsoft.com/office/drawing/2014/main" id="{470E024C-1825-AEDB-1FCF-FC5A2A481856}"/>
              </a:ext>
            </a:extLst>
          </p:cNvPr>
          <p:cNvSpPr>
            <a:spLocks noGrp="1"/>
          </p:cNvSpPr>
          <p:nvPr>
            <p:ph type="body" sz="quarter" idx="20"/>
          </p:nvPr>
        </p:nvSpPr>
        <p:spPr>
          <a:xfrm>
            <a:off x="457200" y="5584993"/>
            <a:ext cx="3340100" cy="307777"/>
          </a:xfrm>
        </p:spPr>
        <p:txBody>
          <a:bodyPr/>
          <a:lstStyle/>
          <a:p>
            <a:r>
              <a:rPr lang="en-US"/>
              <a:t>Agenda topic goes here</a:t>
            </a:r>
          </a:p>
        </p:txBody>
      </p:sp>
      <p:sp>
        <p:nvSpPr>
          <p:cNvPr id="11" name="Text Placeholder 10">
            <a:extLst>
              <a:ext uri="{FF2B5EF4-FFF2-40B4-BE49-F238E27FC236}">
                <a16:creationId xmlns:a16="http://schemas.microsoft.com/office/drawing/2014/main" id="{67BDEC96-CD51-FC10-7C55-73406DA70855}"/>
              </a:ext>
            </a:extLst>
          </p:cNvPr>
          <p:cNvSpPr>
            <a:spLocks noGrp="1"/>
          </p:cNvSpPr>
          <p:nvPr>
            <p:ph type="body" sz="quarter" idx="21"/>
          </p:nvPr>
        </p:nvSpPr>
        <p:spPr>
          <a:xfrm>
            <a:off x="4603750" y="1934710"/>
            <a:ext cx="1111250" cy="215444"/>
          </a:xfrm>
        </p:spPr>
        <p:txBody>
          <a:bodyPr/>
          <a:lstStyle/>
          <a:p>
            <a:pPr algn="r"/>
            <a:r>
              <a:rPr lang="en-US"/>
              <a:t>Section 1</a:t>
            </a:r>
          </a:p>
        </p:txBody>
      </p:sp>
      <p:sp>
        <p:nvSpPr>
          <p:cNvPr id="12" name="Text Placeholder 11">
            <a:extLst>
              <a:ext uri="{FF2B5EF4-FFF2-40B4-BE49-F238E27FC236}">
                <a16:creationId xmlns:a16="http://schemas.microsoft.com/office/drawing/2014/main" id="{E3AD6C5C-E45E-89E7-F406-E8FE547E9EE7}"/>
              </a:ext>
            </a:extLst>
          </p:cNvPr>
          <p:cNvSpPr>
            <a:spLocks noGrp="1"/>
          </p:cNvSpPr>
          <p:nvPr>
            <p:ph type="body" sz="quarter" idx="22"/>
          </p:nvPr>
        </p:nvSpPr>
        <p:spPr>
          <a:xfrm>
            <a:off x="4603750" y="2673999"/>
            <a:ext cx="1111250" cy="215444"/>
          </a:xfrm>
        </p:spPr>
        <p:txBody>
          <a:bodyPr/>
          <a:lstStyle/>
          <a:p>
            <a:pPr algn="r"/>
            <a:r>
              <a:rPr lang="en-US"/>
              <a:t>Section 2</a:t>
            </a:r>
          </a:p>
        </p:txBody>
      </p:sp>
      <p:sp>
        <p:nvSpPr>
          <p:cNvPr id="13" name="Text Placeholder 12">
            <a:extLst>
              <a:ext uri="{FF2B5EF4-FFF2-40B4-BE49-F238E27FC236}">
                <a16:creationId xmlns:a16="http://schemas.microsoft.com/office/drawing/2014/main" id="{FA05C34B-4488-B13F-A68B-FF85BDC3113D}"/>
              </a:ext>
            </a:extLst>
          </p:cNvPr>
          <p:cNvSpPr>
            <a:spLocks noGrp="1"/>
          </p:cNvSpPr>
          <p:nvPr>
            <p:ph type="body" sz="quarter" idx="23"/>
          </p:nvPr>
        </p:nvSpPr>
        <p:spPr>
          <a:xfrm>
            <a:off x="4603750" y="3413288"/>
            <a:ext cx="1111250" cy="215444"/>
          </a:xfrm>
        </p:spPr>
        <p:txBody>
          <a:bodyPr/>
          <a:lstStyle/>
          <a:p>
            <a:pPr algn="r"/>
            <a:r>
              <a:rPr lang="en-US"/>
              <a:t>Section 3</a:t>
            </a:r>
          </a:p>
        </p:txBody>
      </p:sp>
      <p:sp>
        <p:nvSpPr>
          <p:cNvPr id="14" name="Text Placeholder 13">
            <a:extLst>
              <a:ext uri="{FF2B5EF4-FFF2-40B4-BE49-F238E27FC236}">
                <a16:creationId xmlns:a16="http://schemas.microsoft.com/office/drawing/2014/main" id="{9340E9AC-6F64-1411-E4E4-BF6A99F38987}"/>
              </a:ext>
            </a:extLst>
          </p:cNvPr>
          <p:cNvSpPr>
            <a:spLocks noGrp="1"/>
          </p:cNvSpPr>
          <p:nvPr>
            <p:ph type="body" sz="quarter" idx="24"/>
          </p:nvPr>
        </p:nvSpPr>
        <p:spPr>
          <a:xfrm>
            <a:off x="4603750" y="4152577"/>
            <a:ext cx="1111250" cy="215444"/>
          </a:xfrm>
        </p:spPr>
        <p:txBody>
          <a:bodyPr/>
          <a:lstStyle/>
          <a:p>
            <a:pPr algn="r"/>
            <a:r>
              <a:rPr lang="en-US"/>
              <a:t>Section 4</a:t>
            </a:r>
          </a:p>
        </p:txBody>
      </p:sp>
      <p:sp>
        <p:nvSpPr>
          <p:cNvPr id="15" name="Text Placeholder 14">
            <a:extLst>
              <a:ext uri="{FF2B5EF4-FFF2-40B4-BE49-F238E27FC236}">
                <a16:creationId xmlns:a16="http://schemas.microsoft.com/office/drawing/2014/main" id="{2069E848-3630-AEDC-20E8-026F49A263DF}"/>
              </a:ext>
            </a:extLst>
          </p:cNvPr>
          <p:cNvSpPr>
            <a:spLocks noGrp="1"/>
          </p:cNvSpPr>
          <p:nvPr>
            <p:ph type="body" sz="quarter" idx="25"/>
          </p:nvPr>
        </p:nvSpPr>
        <p:spPr>
          <a:xfrm>
            <a:off x="4603750" y="4891866"/>
            <a:ext cx="1111250" cy="215444"/>
          </a:xfrm>
        </p:spPr>
        <p:txBody>
          <a:bodyPr/>
          <a:lstStyle/>
          <a:p>
            <a:pPr algn="r"/>
            <a:r>
              <a:rPr lang="en-US"/>
              <a:t>Section 5</a:t>
            </a:r>
          </a:p>
        </p:txBody>
      </p:sp>
      <p:sp>
        <p:nvSpPr>
          <p:cNvPr id="16" name="Text Placeholder 15">
            <a:extLst>
              <a:ext uri="{FF2B5EF4-FFF2-40B4-BE49-F238E27FC236}">
                <a16:creationId xmlns:a16="http://schemas.microsoft.com/office/drawing/2014/main" id="{E6B9AF1A-619A-796E-467C-A55031EE1999}"/>
              </a:ext>
            </a:extLst>
          </p:cNvPr>
          <p:cNvSpPr>
            <a:spLocks noGrp="1"/>
          </p:cNvSpPr>
          <p:nvPr>
            <p:ph type="body" sz="quarter" idx="26"/>
          </p:nvPr>
        </p:nvSpPr>
        <p:spPr>
          <a:xfrm>
            <a:off x="4603750" y="5631155"/>
            <a:ext cx="1111250" cy="215444"/>
          </a:xfrm>
        </p:spPr>
        <p:txBody>
          <a:bodyPr/>
          <a:lstStyle/>
          <a:p>
            <a:pPr algn="r"/>
            <a:r>
              <a:rPr lang="en-US"/>
              <a:t>Section 6</a:t>
            </a:r>
          </a:p>
        </p:txBody>
      </p:sp>
    </p:spTree>
    <p:extLst>
      <p:ext uri="{BB962C8B-B14F-4D97-AF65-F5344CB8AC3E}">
        <p14:creationId xmlns:p14="http://schemas.microsoft.com/office/powerpoint/2010/main" val="128897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D82F9-9216-86E4-8D4E-2AB5914A547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4572295-78F6-AC3B-2E0E-BA9D8C5E6C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1" name="Title 1">
            <a:extLst>
              <a:ext uri="{FF2B5EF4-FFF2-40B4-BE49-F238E27FC236}">
                <a16:creationId xmlns:a16="http://schemas.microsoft.com/office/drawing/2014/main" id="{BA29F594-1EC4-FD1D-ED32-E11C8EC59EC3}"/>
              </a:ext>
            </a:extLst>
          </p:cNvPr>
          <p:cNvSpPr txBox="1">
            <a:spLocks/>
          </p:cNvSpPr>
          <p:nvPr/>
        </p:nvSpPr>
        <p:spPr>
          <a:xfrm>
            <a:off x="562097" y="402509"/>
            <a:ext cx="7715004" cy="10242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711011"/>
                </a:solidFill>
                <a:latin typeface="ADLaM Display" panose="02010000000000000000" pitchFamily="2" charset="77"/>
                <a:ea typeface="ADLaM Display" panose="02010000000000000000" pitchFamily="2" charset="77"/>
                <a:cs typeface="ADLaM Display" panose="02010000000000000000" pitchFamily="2" charset="77"/>
              </a:rPr>
              <a:t>Background </a:t>
            </a:r>
          </a:p>
        </p:txBody>
      </p:sp>
      <p:sp>
        <p:nvSpPr>
          <p:cNvPr id="12" name="Subtitle 2">
            <a:extLst>
              <a:ext uri="{FF2B5EF4-FFF2-40B4-BE49-F238E27FC236}">
                <a16:creationId xmlns:a16="http://schemas.microsoft.com/office/drawing/2014/main" id="{FF7BE42D-1A5D-4CFC-325A-F906C1ADDACC}"/>
              </a:ext>
            </a:extLst>
          </p:cNvPr>
          <p:cNvSpPr txBox="1">
            <a:spLocks/>
          </p:cNvSpPr>
          <p:nvPr/>
        </p:nvSpPr>
        <p:spPr>
          <a:xfrm>
            <a:off x="562097" y="1746095"/>
            <a:ext cx="10078193" cy="3799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000" dirty="0">
              <a:solidFill>
                <a:srgbClr val="0C0C0D"/>
              </a:solidFill>
              <a:latin typeface="Niveau Grotesk Regular" panose="02000000000000000000" pitchFamily="50" charset="0"/>
            </a:endParaRPr>
          </a:p>
        </p:txBody>
      </p:sp>
      <p:pic>
        <p:nvPicPr>
          <p:cNvPr id="4" name="Picture 2" descr="Effect of galamsey: Eastern Region GWCL reeling from high treatment cost -  Graphic Online">
            <a:extLst>
              <a:ext uri="{FF2B5EF4-FFF2-40B4-BE49-F238E27FC236}">
                <a16:creationId xmlns:a16="http://schemas.microsoft.com/office/drawing/2014/main" id="{8B4E5A0C-DAB1-064E-0DDF-24ABC5067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7048" y="2304883"/>
            <a:ext cx="4635638" cy="34728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extBox 2">
            <a:extLst>
              <a:ext uri="{FF2B5EF4-FFF2-40B4-BE49-F238E27FC236}">
                <a16:creationId xmlns:a16="http://schemas.microsoft.com/office/drawing/2014/main" id="{3D423811-5A32-FE82-9F9D-AE084D8897EC}"/>
              </a:ext>
            </a:extLst>
          </p:cNvPr>
          <p:cNvGraphicFramePr/>
          <p:nvPr/>
        </p:nvGraphicFramePr>
        <p:xfrm>
          <a:off x="649622" y="914401"/>
          <a:ext cx="6591836" cy="52917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descr="A logo of a puzzle&#10;&#10;AI-generated content may be incorrect.">
            <a:extLst>
              <a:ext uri="{FF2B5EF4-FFF2-40B4-BE49-F238E27FC236}">
                <a16:creationId xmlns:a16="http://schemas.microsoft.com/office/drawing/2014/main" id="{9484BDEE-24FB-66AC-6E05-C53D017CCCA7}"/>
              </a:ext>
            </a:extLst>
          </p:cNvPr>
          <p:cNvPicPr>
            <a:picLocks noChangeAspect="1"/>
          </p:cNvPicPr>
          <p:nvPr/>
        </p:nvPicPr>
        <p:blipFill>
          <a:blip r:embed="rId9"/>
          <a:stretch>
            <a:fillRect/>
          </a:stretch>
        </p:blipFill>
        <p:spPr>
          <a:xfrm>
            <a:off x="11311680" y="269293"/>
            <a:ext cx="811006" cy="811006"/>
          </a:xfrm>
          <a:prstGeom prst="rect">
            <a:avLst/>
          </a:prstGeom>
        </p:spPr>
      </p:pic>
    </p:spTree>
    <p:extLst>
      <p:ext uri="{BB962C8B-B14F-4D97-AF65-F5344CB8AC3E}">
        <p14:creationId xmlns:p14="http://schemas.microsoft.com/office/powerpoint/2010/main" val="22376423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397910-A5B3-5926-D643-6BECC8728891}"/>
              </a:ext>
            </a:extLst>
          </p:cNvPr>
          <p:cNvSpPr>
            <a:spLocks noGrp="1"/>
          </p:cNvSpPr>
          <p:nvPr>
            <p:ph type="title"/>
          </p:nvPr>
        </p:nvSpPr>
        <p:spPr/>
        <p:txBody>
          <a:bodyPr/>
          <a:lstStyle/>
          <a:p>
            <a:r>
              <a:rPr lang="en-US"/>
              <a:t>2 Column chart slide</a:t>
            </a:r>
          </a:p>
        </p:txBody>
      </p:sp>
      <p:sp>
        <p:nvSpPr>
          <p:cNvPr id="5" name="Text Placeholder 4">
            <a:extLst>
              <a:ext uri="{FF2B5EF4-FFF2-40B4-BE49-F238E27FC236}">
                <a16:creationId xmlns:a16="http://schemas.microsoft.com/office/drawing/2014/main" id="{060B7396-BCF0-44EC-2C18-898685AD7239}"/>
              </a:ext>
            </a:extLst>
          </p:cNvPr>
          <p:cNvSpPr>
            <a:spLocks noGrp="1"/>
          </p:cNvSpPr>
          <p:nvPr>
            <p:ph type="body" sz="quarter" idx="12"/>
          </p:nvPr>
        </p:nvSpPr>
        <p:spPr/>
        <p:txBody>
          <a:bodyPr/>
          <a:lstStyle/>
          <a:p>
            <a:r>
              <a:rPr lang="en-US"/>
              <a:t>Area chart</a:t>
            </a:r>
          </a:p>
        </p:txBody>
      </p:sp>
      <p:graphicFrame>
        <p:nvGraphicFramePr>
          <p:cNvPr id="16" name="Chart Placeholder 12">
            <a:extLst>
              <a:ext uri="{FF2B5EF4-FFF2-40B4-BE49-F238E27FC236}">
                <a16:creationId xmlns:a16="http://schemas.microsoft.com/office/drawing/2014/main" id="{53B95A81-F242-EC6F-385B-89F7ECA32921}"/>
              </a:ext>
            </a:extLst>
          </p:cNvPr>
          <p:cNvGraphicFramePr>
            <a:graphicFrameLocks noGrp="1"/>
          </p:cNvGraphicFramePr>
          <p:nvPr>
            <p:ph type="chart" sz="quarter" idx="13"/>
            <p:extLst>
              <p:ext uri="{D42A27DB-BD31-4B8C-83A1-F6EECF244321}">
                <p14:modId xmlns:p14="http://schemas.microsoft.com/office/powerpoint/2010/main" val="1352629184"/>
              </p:ext>
            </p:extLst>
          </p:nvPr>
        </p:nvGraphicFramePr>
        <p:xfrm>
          <a:off x="457200" y="1676400"/>
          <a:ext cx="5510213" cy="3957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Chart Placeholder 12">
            <a:extLst>
              <a:ext uri="{FF2B5EF4-FFF2-40B4-BE49-F238E27FC236}">
                <a16:creationId xmlns:a16="http://schemas.microsoft.com/office/drawing/2014/main" id="{C02D473E-6780-A518-AA90-7F5DFAF7C345}"/>
              </a:ext>
            </a:extLst>
          </p:cNvPr>
          <p:cNvGraphicFramePr>
            <a:graphicFrameLocks noGrp="1"/>
          </p:cNvGraphicFramePr>
          <p:nvPr>
            <p:ph type="chart" sz="quarter" idx="14"/>
            <p:extLst>
              <p:ext uri="{D42A27DB-BD31-4B8C-83A1-F6EECF244321}">
                <p14:modId xmlns:p14="http://schemas.microsoft.com/office/powerpoint/2010/main" val="645959989"/>
              </p:ext>
            </p:extLst>
          </p:nvPr>
        </p:nvGraphicFramePr>
        <p:xfrm>
          <a:off x="6224588" y="1676400"/>
          <a:ext cx="5510212" cy="3957638"/>
        </p:xfrm>
        <a:graphic>
          <a:graphicData uri="http://schemas.openxmlformats.org/drawingml/2006/chart">
            <c:chart xmlns:c="http://schemas.openxmlformats.org/drawingml/2006/chart" xmlns:r="http://schemas.openxmlformats.org/officeDocument/2006/relationships" r:id="rId3"/>
          </a:graphicData>
        </a:graphic>
      </p:graphicFrame>
      <p:sp>
        <p:nvSpPr>
          <p:cNvPr id="20" name="Footer Placeholder 4">
            <a:extLst>
              <a:ext uri="{FF2B5EF4-FFF2-40B4-BE49-F238E27FC236}">
                <a16:creationId xmlns:a16="http://schemas.microsoft.com/office/drawing/2014/main" id="{5CCDEEE1-F807-E421-4B5F-8C74A597FB87}"/>
              </a:ext>
            </a:extLst>
          </p:cNvPr>
          <p:cNvSpPr>
            <a:spLocks noGrp="1"/>
          </p:cNvSpPr>
          <p:nvPr>
            <p:ph type="ftr" sz="quarter" idx="10"/>
          </p:nvPr>
        </p:nvSpPr>
        <p:spPr>
          <a:xfrm>
            <a:off x="457200" y="5763021"/>
            <a:ext cx="11277608" cy="365125"/>
          </a:xfrm>
        </p:spPr>
        <p:txBody>
          <a:bodyPr/>
          <a:lstStyle/>
          <a:p>
            <a:r>
              <a:rPr lang="en-US"/>
              <a:t>To add a footer: Insert tab &gt; Header &amp; Footer &gt; Select Footer &gt; Apply</a:t>
            </a:r>
          </a:p>
        </p:txBody>
      </p:sp>
    </p:spTree>
    <p:extLst>
      <p:ext uri="{BB962C8B-B14F-4D97-AF65-F5344CB8AC3E}">
        <p14:creationId xmlns:p14="http://schemas.microsoft.com/office/powerpoint/2010/main" val="31033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397910-A5B3-5926-D643-6BECC8728891}"/>
              </a:ext>
            </a:extLst>
          </p:cNvPr>
          <p:cNvSpPr>
            <a:spLocks noGrp="1"/>
          </p:cNvSpPr>
          <p:nvPr>
            <p:ph type="title"/>
          </p:nvPr>
        </p:nvSpPr>
        <p:spPr/>
        <p:txBody>
          <a:bodyPr/>
          <a:lstStyle/>
          <a:p>
            <a:r>
              <a:rPr lang="en-US"/>
              <a:t>2 Column chart slide</a:t>
            </a:r>
          </a:p>
        </p:txBody>
      </p:sp>
      <p:sp>
        <p:nvSpPr>
          <p:cNvPr id="5" name="Text Placeholder 4">
            <a:extLst>
              <a:ext uri="{FF2B5EF4-FFF2-40B4-BE49-F238E27FC236}">
                <a16:creationId xmlns:a16="http://schemas.microsoft.com/office/drawing/2014/main" id="{060B7396-BCF0-44EC-2C18-898685AD7239}"/>
              </a:ext>
            </a:extLst>
          </p:cNvPr>
          <p:cNvSpPr>
            <a:spLocks noGrp="1"/>
          </p:cNvSpPr>
          <p:nvPr>
            <p:ph type="body" sz="quarter" idx="12"/>
          </p:nvPr>
        </p:nvSpPr>
        <p:spPr/>
        <p:txBody>
          <a:bodyPr/>
          <a:lstStyle/>
          <a:p>
            <a:r>
              <a:rPr lang="en-US"/>
              <a:t>Bar chart</a:t>
            </a:r>
          </a:p>
        </p:txBody>
      </p:sp>
      <p:sp>
        <p:nvSpPr>
          <p:cNvPr id="20" name="Footer Placeholder 4">
            <a:extLst>
              <a:ext uri="{FF2B5EF4-FFF2-40B4-BE49-F238E27FC236}">
                <a16:creationId xmlns:a16="http://schemas.microsoft.com/office/drawing/2014/main" id="{5CCDEEE1-F807-E421-4B5F-8C74A597FB87}"/>
              </a:ext>
            </a:extLst>
          </p:cNvPr>
          <p:cNvSpPr>
            <a:spLocks noGrp="1"/>
          </p:cNvSpPr>
          <p:nvPr>
            <p:ph type="ftr" sz="quarter" idx="10"/>
          </p:nvPr>
        </p:nvSpPr>
        <p:spPr>
          <a:xfrm>
            <a:off x="457200" y="5768975"/>
            <a:ext cx="11277608" cy="365125"/>
          </a:xfrm>
        </p:spPr>
        <p:txBody>
          <a:bodyPr/>
          <a:lstStyle/>
          <a:p>
            <a:r>
              <a:rPr lang="en-US"/>
              <a:t>To add a footer: Insert tab &gt; Header &amp; Footer &gt; Select Footer &gt; Apply</a:t>
            </a:r>
          </a:p>
        </p:txBody>
      </p:sp>
      <p:graphicFrame>
        <p:nvGraphicFramePr>
          <p:cNvPr id="10" name="Chart Placeholder 9">
            <a:extLst>
              <a:ext uri="{FF2B5EF4-FFF2-40B4-BE49-F238E27FC236}">
                <a16:creationId xmlns:a16="http://schemas.microsoft.com/office/drawing/2014/main" id="{3D0A9E07-1D4A-E0AD-DD60-282D7C0FC336}"/>
              </a:ext>
            </a:extLst>
          </p:cNvPr>
          <p:cNvGraphicFramePr>
            <a:graphicFrameLocks noGrp="1"/>
          </p:cNvGraphicFramePr>
          <p:nvPr>
            <p:ph type="chart" sz="quarter" idx="13"/>
            <p:extLst>
              <p:ext uri="{D42A27DB-BD31-4B8C-83A1-F6EECF244321}">
                <p14:modId xmlns:p14="http://schemas.microsoft.com/office/powerpoint/2010/main" val="3500992867"/>
              </p:ext>
            </p:extLst>
          </p:nvPr>
        </p:nvGraphicFramePr>
        <p:xfrm>
          <a:off x="457200" y="1682354"/>
          <a:ext cx="5510213" cy="3957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Placeholder 9">
            <a:extLst>
              <a:ext uri="{FF2B5EF4-FFF2-40B4-BE49-F238E27FC236}">
                <a16:creationId xmlns:a16="http://schemas.microsoft.com/office/drawing/2014/main" id="{DE2E4598-A864-1A00-F4CE-6576BAF1540C}"/>
              </a:ext>
            </a:extLst>
          </p:cNvPr>
          <p:cNvGraphicFramePr>
            <a:graphicFrameLocks noGrp="1"/>
          </p:cNvGraphicFramePr>
          <p:nvPr>
            <p:ph type="chart" sz="quarter" idx="14"/>
            <p:extLst>
              <p:ext uri="{D42A27DB-BD31-4B8C-83A1-F6EECF244321}">
                <p14:modId xmlns:p14="http://schemas.microsoft.com/office/powerpoint/2010/main" val="3261102390"/>
              </p:ext>
            </p:extLst>
          </p:nvPr>
        </p:nvGraphicFramePr>
        <p:xfrm>
          <a:off x="6224588" y="1676400"/>
          <a:ext cx="5510212" cy="39576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615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397910-A5B3-5926-D643-6BECC8728891}"/>
              </a:ext>
            </a:extLst>
          </p:cNvPr>
          <p:cNvSpPr>
            <a:spLocks noGrp="1"/>
          </p:cNvSpPr>
          <p:nvPr>
            <p:ph type="title"/>
          </p:nvPr>
        </p:nvSpPr>
        <p:spPr/>
        <p:txBody>
          <a:bodyPr/>
          <a:lstStyle/>
          <a:p>
            <a:r>
              <a:rPr lang="en-US"/>
              <a:t>2 Column chart slide</a:t>
            </a:r>
          </a:p>
        </p:txBody>
      </p:sp>
      <p:sp>
        <p:nvSpPr>
          <p:cNvPr id="5" name="Text Placeholder 4">
            <a:extLst>
              <a:ext uri="{FF2B5EF4-FFF2-40B4-BE49-F238E27FC236}">
                <a16:creationId xmlns:a16="http://schemas.microsoft.com/office/drawing/2014/main" id="{060B7396-BCF0-44EC-2C18-898685AD7239}"/>
              </a:ext>
            </a:extLst>
          </p:cNvPr>
          <p:cNvSpPr>
            <a:spLocks noGrp="1"/>
          </p:cNvSpPr>
          <p:nvPr>
            <p:ph type="body" sz="quarter" idx="12"/>
          </p:nvPr>
        </p:nvSpPr>
        <p:spPr/>
        <p:txBody>
          <a:bodyPr/>
          <a:lstStyle/>
          <a:p>
            <a:r>
              <a:rPr lang="en-US"/>
              <a:t>Pie chart</a:t>
            </a:r>
          </a:p>
        </p:txBody>
      </p:sp>
      <p:sp>
        <p:nvSpPr>
          <p:cNvPr id="20" name="Footer Placeholder 4">
            <a:extLst>
              <a:ext uri="{FF2B5EF4-FFF2-40B4-BE49-F238E27FC236}">
                <a16:creationId xmlns:a16="http://schemas.microsoft.com/office/drawing/2014/main" id="{5CCDEEE1-F807-E421-4B5F-8C74A597FB87}"/>
              </a:ext>
            </a:extLst>
          </p:cNvPr>
          <p:cNvSpPr>
            <a:spLocks noGrp="1"/>
          </p:cNvSpPr>
          <p:nvPr>
            <p:ph type="ftr" sz="quarter" idx="10"/>
          </p:nvPr>
        </p:nvSpPr>
        <p:spPr>
          <a:xfrm>
            <a:off x="457200" y="5768975"/>
            <a:ext cx="11277608" cy="365125"/>
          </a:xfrm>
        </p:spPr>
        <p:txBody>
          <a:bodyPr/>
          <a:lstStyle/>
          <a:p>
            <a:r>
              <a:rPr lang="en-US"/>
              <a:t>To add a footer: Insert tab &gt; Header &amp; Footer &gt; Select Footer &gt; Apply</a:t>
            </a:r>
          </a:p>
        </p:txBody>
      </p:sp>
      <p:graphicFrame>
        <p:nvGraphicFramePr>
          <p:cNvPr id="12" name="Chart Placeholder 11">
            <a:extLst>
              <a:ext uri="{FF2B5EF4-FFF2-40B4-BE49-F238E27FC236}">
                <a16:creationId xmlns:a16="http://schemas.microsoft.com/office/drawing/2014/main" id="{3749068A-1547-FFFA-3E0F-E2003E89CBD0}"/>
              </a:ext>
            </a:extLst>
          </p:cNvPr>
          <p:cNvGraphicFramePr>
            <a:graphicFrameLocks noGrp="1"/>
          </p:cNvGraphicFramePr>
          <p:nvPr>
            <p:ph type="chart" sz="quarter" idx="13"/>
            <p:extLst>
              <p:ext uri="{D42A27DB-BD31-4B8C-83A1-F6EECF244321}">
                <p14:modId xmlns:p14="http://schemas.microsoft.com/office/powerpoint/2010/main" val="60717175"/>
              </p:ext>
            </p:extLst>
          </p:nvPr>
        </p:nvGraphicFramePr>
        <p:xfrm>
          <a:off x="457200" y="1676400"/>
          <a:ext cx="5510213" cy="3957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Placeholder 11">
            <a:extLst>
              <a:ext uri="{FF2B5EF4-FFF2-40B4-BE49-F238E27FC236}">
                <a16:creationId xmlns:a16="http://schemas.microsoft.com/office/drawing/2014/main" id="{1307A486-CEAF-FBC0-D698-E7070EE82B6E}"/>
              </a:ext>
            </a:extLst>
          </p:cNvPr>
          <p:cNvGraphicFramePr>
            <a:graphicFrameLocks noGrp="1"/>
          </p:cNvGraphicFramePr>
          <p:nvPr>
            <p:ph type="chart" sz="quarter" idx="14"/>
            <p:extLst>
              <p:ext uri="{D42A27DB-BD31-4B8C-83A1-F6EECF244321}">
                <p14:modId xmlns:p14="http://schemas.microsoft.com/office/powerpoint/2010/main" val="2624230271"/>
              </p:ext>
            </p:extLst>
          </p:nvPr>
        </p:nvGraphicFramePr>
        <p:xfrm>
          <a:off x="6224588" y="1676400"/>
          <a:ext cx="5510212" cy="39576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084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F3A3CB-C4E6-0711-2233-76985B86200A}"/>
              </a:ext>
            </a:extLst>
          </p:cNvPr>
          <p:cNvSpPr>
            <a:spLocks noGrp="1"/>
          </p:cNvSpPr>
          <p:nvPr>
            <p:ph type="body" sz="quarter" idx="10"/>
          </p:nvPr>
        </p:nvSpPr>
        <p:spPr>
          <a:xfrm>
            <a:off x="1816145" y="1590329"/>
            <a:ext cx="8558784" cy="2372960"/>
          </a:xfrm>
        </p:spPr>
        <p:txBody>
          <a:bodyPr/>
          <a:lstStyle/>
          <a:p>
            <a:r>
              <a:rPr lang="en-US"/>
              <a:t>I am enough of an artist to draw freely upon my imagination. Imagination is more important than knowledge. Knowledge is limited. Imagination encircles the world.”</a:t>
            </a:r>
          </a:p>
        </p:txBody>
      </p:sp>
      <p:sp>
        <p:nvSpPr>
          <p:cNvPr id="3" name="Text Placeholder 2">
            <a:extLst>
              <a:ext uri="{FF2B5EF4-FFF2-40B4-BE49-F238E27FC236}">
                <a16:creationId xmlns:a16="http://schemas.microsoft.com/office/drawing/2014/main" id="{0A91A5FA-9034-07FC-0D0D-CC1802A36994}"/>
              </a:ext>
            </a:extLst>
          </p:cNvPr>
          <p:cNvSpPr>
            <a:spLocks noGrp="1"/>
          </p:cNvSpPr>
          <p:nvPr>
            <p:ph type="body" sz="quarter" idx="11"/>
          </p:nvPr>
        </p:nvSpPr>
        <p:spPr>
          <a:xfrm>
            <a:off x="1816145" y="4898339"/>
            <a:ext cx="8558784" cy="369332"/>
          </a:xfrm>
        </p:spPr>
        <p:txBody>
          <a:bodyPr/>
          <a:lstStyle/>
          <a:p>
            <a:r>
              <a:rPr lang="en-US"/>
              <a:t>Albert Einstein</a:t>
            </a:r>
          </a:p>
        </p:txBody>
      </p:sp>
      <p:sp>
        <p:nvSpPr>
          <p:cNvPr id="20" name="Text Placeholder 19">
            <a:extLst>
              <a:ext uri="{FF2B5EF4-FFF2-40B4-BE49-F238E27FC236}">
                <a16:creationId xmlns:a16="http://schemas.microsoft.com/office/drawing/2014/main" id="{842D0A99-A6BD-FE4F-E89B-3258CF6941A2}"/>
              </a:ext>
            </a:extLst>
          </p:cNvPr>
          <p:cNvSpPr>
            <a:spLocks noGrp="1"/>
          </p:cNvSpPr>
          <p:nvPr>
            <p:ph type="body" sz="quarter" idx="12"/>
          </p:nvPr>
        </p:nvSpPr>
        <p:spPr>
          <a:xfrm>
            <a:off x="1026659" y="1352941"/>
            <a:ext cx="589905" cy="2123658"/>
          </a:xfrm>
        </p:spPr>
        <p:txBody>
          <a:bodyPr/>
          <a:lstStyle/>
          <a:p>
            <a:r>
              <a:rPr lang="en-US"/>
              <a:t>“</a:t>
            </a:r>
          </a:p>
        </p:txBody>
      </p:sp>
    </p:spTree>
    <p:extLst>
      <p:ext uri="{BB962C8B-B14F-4D97-AF65-F5344CB8AC3E}">
        <p14:creationId xmlns:p14="http://schemas.microsoft.com/office/powerpoint/2010/main" val="228956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91A5FA-9034-07FC-0D0D-CC1802A36994}"/>
              </a:ext>
            </a:extLst>
          </p:cNvPr>
          <p:cNvSpPr>
            <a:spLocks noGrp="1"/>
          </p:cNvSpPr>
          <p:nvPr>
            <p:ph type="body" sz="quarter" idx="12"/>
          </p:nvPr>
        </p:nvSpPr>
        <p:spPr>
          <a:xfrm>
            <a:off x="457200" y="5460234"/>
            <a:ext cx="7059168" cy="307777"/>
          </a:xfrm>
        </p:spPr>
        <p:txBody>
          <a:bodyPr/>
          <a:lstStyle/>
          <a:p>
            <a:r>
              <a:rPr lang="en-US"/>
              <a:t>Albert Einstein</a:t>
            </a:r>
          </a:p>
        </p:txBody>
      </p:sp>
      <p:sp>
        <p:nvSpPr>
          <p:cNvPr id="20" name="Text Placeholder 19">
            <a:extLst>
              <a:ext uri="{FF2B5EF4-FFF2-40B4-BE49-F238E27FC236}">
                <a16:creationId xmlns:a16="http://schemas.microsoft.com/office/drawing/2014/main" id="{842D0A99-A6BD-FE4F-E89B-3258CF6941A2}"/>
              </a:ext>
            </a:extLst>
          </p:cNvPr>
          <p:cNvSpPr>
            <a:spLocks noGrp="1"/>
          </p:cNvSpPr>
          <p:nvPr>
            <p:ph type="body" sz="quarter" idx="13"/>
          </p:nvPr>
        </p:nvSpPr>
        <p:spPr>
          <a:xfrm>
            <a:off x="387785" y="428625"/>
            <a:ext cx="799899" cy="2123658"/>
          </a:xfrm>
        </p:spPr>
        <p:txBody>
          <a:bodyPr/>
          <a:lstStyle/>
          <a:p>
            <a:r>
              <a:rPr lang="en-US"/>
              <a:t>“</a:t>
            </a:r>
          </a:p>
        </p:txBody>
      </p:sp>
      <p:sp>
        <p:nvSpPr>
          <p:cNvPr id="2" name="Text Placeholder 1">
            <a:extLst>
              <a:ext uri="{FF2B5EF4-FFF2-40B4-BE49-F238E27FC236}">
                <a16:creationId xmlns:a16="http://schemas.microsoft.com/office/drawing/2014/main" id="{C1F3A3CB-C4E6-0711-2233-76985B86200A}"/>
              </a:ext>
            </a:extLst>
          </p:cNvPr>
          <p:cNvSpPr>
            <a:spLocks noGrp="1"/>
          </p:cNvSpPr>
          <p:nvPr>
            <p:ph type="body" sz="quarter" idx="11"/>
          </p:nvPr>
        </p:nvSpPr>
        <p:spPr>
          <a:xfrm>
            <a:off x="457200" y="1687022"/>
            <a:ext cx="7059168" cy="3245497"/>
          </a:xfrm>
        </p:spPr>
        <p:txBody>
          <a:bodyPr/>
          <a:lstStyle/>
          <a:p>
            <a:r>
              <a:rPr lang="en-US"/>
              <a:t>I am enough of an artist to draw freely upon my imagination. Imagination is more important than knowledge. Knowledge is limited. Imagination encircles the world.”</a:t>
            </a:r>
          </a:p>
        </p:txBody>
      </p:sp>
      <p:sp>
        <p:nvSpPr>
          <p:cNvPr id="12" name="TextBox 11">
            <a:extLst>
              <a:ext uri="{FF2B5EF4-FFF2-40B4-BE49-F238E27FC236}">
                <a16:creationId xmlns:a16="http://schemas.microsoft.com/office/drawing/2014/main" id="{F3095DD8-9853-67E8-8D86-A029174105ED}"/>
              </a:ext>
            </a:extLst>
          </p:cNvPr>
          <p:cNvSpPr txBox="1"/>
          <p:nvPr/>
        </p:nvSpPr>
        <p:spPr>
          <a:xfrm>
            <a:off x="10737410" y="2652665"/>
            <a:ext cx="0" cy="0"/>
          </a:xfrm>
          <a:prstGeom prst="rect">
            <a:avLst/>
          </a:prstGeom>
          <a:noFill/>
        </p:spPr>
        <p:txBody>
          <a:bodyPr wrap="none" lIns="0" tIns="0" rIns="0" bIns="0" rtlCol="0">
            <a:noAutofit/>
          </a:bodyPr>
          <a:lstStyle/>
          <a:p>
            <a:pPr algn="l"/>
            <a:endParaRPr lang="en-US" sz="1600" err="1">
              <a:solidFill>
                <a:schemeClr val="tx2"/>
              </a:solidFill>
              <a:latin typeface="Aptos" panose="020B0004020202020204" pitchFamily="34" charset="0"/>
              <a:ea typeface="Helvetica Neue" panose="02000503000000020004" pitchFamily="2" charset="0"/>
              <a:cs typeface="Helvetica Neue" panose="02000503000000020004" pitchFamily="2" charset="0"/>
            </a:endParaRPr>
          </a:p>
        </p:txBody>
      </p:sp>
      <p:sp>
        <p:nvSpPr>
          <p:cNvPr id="15" name="Rectangle 14">
            <a:extLst>
              <a:ext uri="{FF2B5EF4-FFF2-40B4-BE49-F238E27FC236}">
                <a16:creationId xmlns:a16="http://schemas.microsoft.com/office/drawing/2014/main" id="{5D017B15-FCD7-7F7C-CDA8-7E301925ED18}"/>
              </a:ext>
            </a:extLst>
          </p:cNvPr>
          <p:cNvSpPr/>
          <p:nvPr/>
        </p:nvSpPr>
        <p:spPr>
          <a:xfrm>
            <a:off x="8126611" y="0"/>
            <a:ext cx="4060800" cy="6858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14" name="Right Triangle 13">
            <a:extLst>
              <a:ext uri="{FF2B5EF4-FFF2-40B4-BE49-F238E27FC236}">
                <a16:creationId xmlns:a16="http://schemas.microsoft.com/office/drawing/2014/main" id="{9B9D9D24-5DA2-2D43-F9AE-338545BA4535}"/>
              </a:ext>
            </a:extLst>
          </p:cNvPr>
          <p:cNvSpPr/>
          <p:nvPr/>
        </p:nvSpPr>
        <p:spPr>
          <a:xfrm flipH="1">
            <a:off x="10157011" y="4823012"/>
            <a:ext cx="2034988" cy="20376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3599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ooter Placeholder 2">
            <a:extLst>
              <a:ext uri="{FF2B5EF4-FFF2-40B4-BE49-F238E27FC236}">
                <a16:creationId xmlns:a16="http://schemas.microsoft.com/office/drawing/2014/main" id="{DF1CACEE-552F-5C4F-D0B0-0CBDF825F9D7}"/>
              </a:ext>
            </a:extLst>
          </p:cNvPr>
          <p:cNvSpPr>
            <a:spLocks noGrp="1"/>
          </p:cNvSpPr>
          <p:nvPr>
            <p:ph type="ftr" sz="quarter" idx="11"/>
          </p:nvPr>
        </p:nvSpPr>
        <p:spPr>
          <a:xfrm>
            <a:off x="457200" y="5763021"/>
            <a:ext cx="11277608" cy="365125"/>
          </a:xfrm>
        </p:spPr>
        <p:txBody>
          <a:bodyPr/>
          <a:lstStyle/>
          <a:p>
            <a:r>
              <a:rPr lang="en-US"/>
              <a:t>To add a footer: Insert tab &gt; Header &amp; Footer &gt; Select Footer &gt; Apply</a:t>
            </a:r>
          </a:p>
        </p:txBody>
      </p:sp>
      <p:sp>
        <p:nvSpPr>
          <p:cNvPr id="6" name="Text Placeholder 5">
            <a:extLst>
              <a:ext uri="{FF2B5EF4-FFF2-40B4-BE49-F238E27FC236}">
                <a16:creationId xmlns:a16="http://schemas.microsoft.com/office/drawing/2014/main" id="{78F690CE-208E-24A7-4848-B38C8A66EDB3}"/>
              </a:ext>
            </a:extLst>
          </p:cNvPr>
          <p:cNvSpPr>
            <a:spLocks noGrp="1"/>
          </p:cNvSpPr>
          <p:nvPr>
            <p:ph type="body" sz="quarter" idx="12"/>
          </p:nvPr>
        </p:nvSpPr>
        <p:spPr>
          <a:xfrm>
            <a:off x="457200" y="931893"/>
            <a:ext cx="11277608" cy="307777"/>
          </a:xfrm>
        </p:spPr>
        <p:txBody>
          <a:bodyPr/>
          <a:lstStyle/>
          <a:p>
            <a:r>
              <a:rPr lang="en-US"/>
              <a:t>Optional subtitle, sentence case 20pt</a:t>
            </a:r>
          </a:p>
        </p:txBody>
      </p:sp>
      <p:sp>
        <p:nvSpPr>
          <p:cNvPr id="4" name="Title 3">
            <a:extLst>
              <a:ext uri="{FF2B5EF4-FFF2-40B4-BE49-F238E27FC236}">
                <a16:creationId xmlns:a16="http://schemas.microsoft.com/office/drawing/2014/main" id="{F311FBD9-DCEE-6E83-D29E-D70BBAD2B824}"/>
              </a:ext>
            </a:extLst>
          </p:cNvPr>
          <p:cNvSpPr>
            <a:spLocks noGrp="1"/>
          </p:cNvSpPr>
          <p:nvPr>
            <p:ph type="title"/>
          </p:nvPr>
        </p:nvSpPr>
        <p:spPr>
          <a:xfrm>
            <a:off x="457200" y="425722"/>
            <a:ext cx="11277600" cy="443198"/>
          </a:xfrm>
        </p:spPr>
        <p:txBody>
          <a:bodyPr/>
          <a:lstStyle/>
          <a:p>
            <a:r>
              <a:rPr lang="en-US"/>
              <a:t>2 Column text</a:t>
            </a:r>
          </a:p>
        </p:txBody>
      </p:sp>
      <p:sp>
        <p:nvSpPr>
          <p:cNvPr id="14" name="Content Placeholder 13">
            <a:extLst>
              <a:ext uri="{FF2B5EF4-FFF2-40B4-BE49-F238E27FC236}">
                <a16:creationId xmlns:a16="http://schemas.microsoft.com/office/drawing/2014/main" id="{15C3BF4F-5AF1-41A0-00DC-0C769A00F1D8}"/>
              </a:ext>
            </a:extLst>
          </p:cNvPr>
          <p:cNvSpPr>
            <a:spLocks noGrp="1"/>
          </p:cNvSpPr>
          <p:nvPr>
            <p:ph type="body" sz="quarter" idx="14"/>
          </p:nvPr>
        </p:nvSpPr>
        <p:spPr>
          <a:xfrm>
            <a:off x="457200" y="1676402"/>
            <a:ext cx="5410200" cy="3959352"/>
          </a:xfrm>
        </p:spPr>
        <p:txBody>
          <a:bodyPr/>
          <a:lstStyle/>
          <a:p>
            <a:r>
              <a:rPr lang="en-US"/>
              <a:t>This is what the first list level formatting looks like. To add a bullet, hit return to move the text to a new line, highlight the text and hit tab on your keyboard. Keep hitting tab to go to the next level bullet. To go back a level, hit shift + tab. This method applies to every text box placeholder in your document.</a:t>
            </a:r>
          </a:p>
          <a:p>
            <a:pPr lvl="1"/>
            <a:r>
              <a:rPr lang="en-US"/>
              <a:t>This is what the first list level bullet looks like.</a:t>
            </a:r>
          </a:p>
          <a:p>
            <a:pPr lvl="2"/>
            <a:r>
              <a:rPr lang="en-US"/>
              <a:t>This is what the second list level bullet looks like.</a:t>
            </a:r>
          </a:p>
          <a:p>
            <a:pPr lvl="3"/>
            <a:r>
              <a:rPr lang="en-US"/>
              <a:t>This is what the third list level bullet looks like.</a:t>
            </a:r>
          </a:p>
          <a:p>
            <a:pPr lvl="4"/>
            <a:r>
              <a:rPr lang="en-US"/>
              <a:t>This is what the fourth list level bullet looks like.</a:t>
            </a:r>
          </a:p>
        </p:txBody>
      </p:sp>
      <p:sp>
        <p:nvSpPr>
          <p:cNvPr id="27" name="Text Placeholder 26">
            <a:extLst>
              <a:ext uri="{FF2B5EF4-FFF2-40B4-BE49-F238E27FC236}">
                <a16:creationId xmlns:a16="http://schemas.microsoft.com/office/drawing/2014/main" id="{035BF5C3-28A6-C314-DDD5-76A90A0C28E1}"/>
              </a:ext>
            </a:extLst>
          </p:cNvPr>
          <p:cNvSpPr>
            <a:spLocks noGrp="1"/>
          </p:cNvSpPr>
          <p:nvPr>
            <p:ph type="body" sz="quarter" idx="15"/>
          </p:nvPr>
        </p:nvSpPr>
        <p:spPr>
          <a:xfrm>
            <a:off x="6324600" y="1676402"/>
            <a:ext cx="5410200" cy="3959352"/>
          </a:xfrm>
        </p:spPr>
        <p:txBody>
          <a:bodyPr/>
          <a:lstStyle/>
          <a:p>
            <a:r>
              <a:rPr lang="en-US"/>
              <a:t>This is what the first list level formatting looks like. To add a bullet, hit return to move the text to a new line, highlight the text and hit tab on your keyboard. Keep hitting tab to go to the next level bullet. To go back a level, hit shift + tab. This method applies to every text box placeholder in your document.</a:t>
            </a:r>
          </a:p>
          <a:p>
            <a:pPr lvl="1"/>
            <a:r>
              <a:rPr lang="en-US"/>
              <a:t>This is what the first list level bullet looks like.</a:t>
            </a:r>
          </a:p>
          <a:p>
            <a:pPr lvl="2"/>
            <a:r>
              <a:rPr lang="en-US"/>
              <a:t>This is what the second list level bullet looks like.</a:t>
            </a:r>
          </a:p>
          <a:p>
            <a:pPr lvl="3"/>
            <a:r>
              <a:rPr lang="en-US"/>
              <a:t>This is what the third list level bullet looks like.</a:t>
            </a:r>
          </a:p>
          <a:p>
            <a:pPr lvl="4"/>
            <a:r>
              <a:rPr lang="en-US"/>
              <a:t>This is what the fourth list level bullet looks like.</a:t>
            </a:r>
          </a:p>
        </p:txBody>
      </p:sp>
    </p:spTree>
    <p:extLst>
      <p:ext uri="{BB962C8B-B14F-4D97-AF65-F5344CB8AC3E}">
        <p14:creationId xmlns:p14="http://schemas.microsoft.com/office/powerpoint/2010/main" val="41312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BEBC50-43BA-4AED-26AE-6686306F94D4}"/>
              </a:ext>
            </a:extLst>
          </p:cNvPr>
          <p:cNvSpPr>
            <a:spLocks noGrp="1"/>
          </p:cNvSpPr>
          <p:nvPr>
            <p:ph type="title"/>
          </p:nvPr>
        </p:nvSpPr>
        <p:spPr>
          <a:xfrm>
            <a:off x="457200" y="425722"/>
            <a:ext cx="11277600" cy="443198"/>
          </a:xfrm>
        </p:spPr>
        <p:txBody>
          <a:bodyPr/>
          <a:lstStyle/>
          <a:p>
            <a:r>
              <a:rPr lang="en-US"/>
              <a:t>1 Column text + 1 Graph</a:t>
            </a:r>
          </a:p>
        </p:txBody>
      </p:sp>
      <p:sp>
        <p:nvSpPr>
          <p:cNvPr id="22" name="Footer Placeholder 4">
            <a:extLst>
              <a:ext uri="{FF2B5EF4-FFF2-40B4-BE49-F238E27FC236}">
                <a16:creationId xmlns:a16="http://schemas.microsoft.com/office/drawing/2014/main" id="{644F52CC-28F4-BEB2-02E2-685E391F1DDA}"/>
              </a:ext>
            </a:extLst>
          </p:cNvPr>
          <p:cNvSpPr>
            <a:spLocks noGrp="1"/>
          </p:cNvSpPr>
          <p:nvPr>
            <p:ph type="ftr" sz="quarter" idx="10"/>
          </p:nvPr>
        </p:nvSpPr>
        <p:spPr>
          <a:xfrm>
            <a:off x="457200" y="5763021"/>
            <a:ext cx="11277608" cy="365125"/>
          </a:xfrm>
        </p:spPr>
        <p:txBody>
          <a:bodyPr/>
          <a:lstStyle/>
          <a:p>
            <a:r>
              <a:rPr lang="en-US"/>
              <a:t>To add a footer: Insert tab &gt; Header &amp; Footer &gt; Select Footer &gt; Apply</a:t>
            </a:r>
          </a:p>
        </p:txBody>
      </p:sp>
      <p:sp>
        <p:nvSpPr>
          <p:cNvPr id="5" name="Text Placeholder 4">
            <a:extLst>
              <a:ext uri="{FF2B5EF4-FFF2-40B4-BE49-F238E27FC236}">
                <a16:creationId xmlns:a16="http://schemas.microsoft.com/office/drawing/2014/main" id="{F2BFB11A-D8C7-55CB-C851-18CC74C8D9CA}"/>
              </a:ext>
            </a:extLst>
          </p:cNvPr>
          <p:cNvSpPr>
            <a:spLocks noGrp="1"/>
          </p:cNvSpPr>
          <p:nvPr>
            <p:ph type="body" sz="quarter" idx="12"/>
          </p:nvPr>
        </p:nvSpPr>
        <p:spPr>
          <a:xfrm>
            <a:off x="457200" y="931893"/>
            <a:ext cx="11277608" cy="307777"/>
          </a:xfrm>
        </p:spPr>
        <p:txBody>
          <a:bodyPr/>
          <a:lstStyle/>
          <a:p>
            <a:r>
              <a:rPr lang="en-US"/>
              <a:t>Optional subtitle, sentence case 20pt</a:t>
            </a:r>
          </a:p>
        </p:txBody>
      </p:sp>
      <p:graphicFrame>
        <p:nvGraphicFramePr>
          <p:cNvPr id="20" name="Chart Placeholder 12">
            <a:extLst>
              <a:ext uri="{FF2B5EF4-FFF2-40B4-BE49-F238E27FC236}">
                <a16:creationId xmlns:a16="http://schemas.microsoft.com/office/drawing/2014/main" id="{ED6EAB12-310D-EA82-302E-D3B6C8BC5D39}"/>
              </a:ext>
            </a:extLst>
          </p:cNvPr>
          <p:cNvGraphicFramePr>
            <a:graphicFrameLocks noGrp="1"/>
          </p:cNvGraphicFramePr>
          <p:nvPr>
            <p:ph type="chart" sz="quarter" idx="14"/>
            <p:extLst>
              <p:ext uri="{D42A27DB-BD31-4B8C-83A1-F6EECF244321}">
                <p14:modId xmlns:p14="http://schemas.microsoft.com/office/powerpoint/2010/main" val="2807418830"/>
              </p:ext>
            </p:extLst>
          </p:nvPr>
        </p:nvGraphicFramePr>
        <p:xfrm>
          <a:off x="6224588" y="1676400"/>
          <a:ext cx="5510212" cy="3957638"/>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Placeholder 10">
            <a:extLst>
              <a:ext uri="{FF2B5EF4-FFF2-40B4-BE49-F238E27FC236}">
                <a16:creationId xmlns:a16="http://schemas.microsoft.com/office/drawing/2014/main" id="{2ED339C8-39A2-17D4-4151-83E0E03E3292}"/>
              </a:ext>
            </a:extLst>
          </p:cNvPr>
          <p:cNvSpPr>
            <a:spLocks noGrp="1"/>
          </p:cNvSpPr>
          <p:nvPr>
            <p:ph type="body" sz="quarter" idx="15"/>
          </p:nvPr>
        </p:nvSpPr>
        <p:spPr>
          <a:xfrm>
            <a:off x="457200" y="1676402"/>
            <a:ext cx="5410200" cy="3959352"/>
          </a:xfrm>
        </p:spPr>
        <p:txBody>
          <a:bodyPr/>
          <a:lstStyle/>
          <a:p>
            <a:r>
              <a:rPr lang="en-US"/>
              <a:t>This is what the first list level formatting looks like. To add a bullet, hit return to move the text to a new line, highlight the text and hit tab on your keyboard. Keep hitting tab to go to the next level bullet. To go back a level, hit shift + tab. This method applies to every text box placeholder in your document.</a:t>
            </a:r>
          </a:p>
          <a:p>
            <a:pPr lvl="1"/>
            <a:r>
              <a:rPr lang="en-US"/>
              <a:t>This is what the first list level bullet looks like.</a:t>
            </a:r>
          </a:p>
          <a:p>
            <a:pPr lvl="2"/>
            <a:r>
              <a:rPr lang="en-US"/>
              <a:t>This is what the second list level bullet looks like.</a:t>
            </a:r>
          </a:p>
          <a:p>
            <a:pPr lvl="3"/>
            <a:r>
              <a:rPr lang="en-US"/>
              <a:t>This is what the third list level bullet looks like.</a:t>
            </a:r>
          </a:p>
          <a:p>
            <a:pPr lvl="4"/>
            <a:r>
              <a:rPr lang="en-US"/>
              <a:t>This is what the fourth list level bullet looks like.</a:t>
            </a:r>
          </a:p>
        </p:txBody>
      </p:sp>
    </p:spTree>
    <p:extLst>
      <p:ext uri="{BB962C8B-B14F-4D97-AF65-F5344CB8AC3E}">
        <p14:creationId xmlns:p14="http://schemas.microsoft.com/office/powerpoint/2010/main" val="173659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8567EB-5441-95A8-A472-8580A33BD149}"/>
              </a:ext>
            </a:extLst>
          </p:cNvPr>
          <p:cNvSpPr>
            <a:spLocks noGrp="1"/>
          </p:cNvSpPr>
          <p:nvPr>
            <p:ph type="title"/>
          </p:nvPr>
        </p:nvSpPr>
        <p:spPr>
          <a:xfrm>
            <a:off x="457200" y="425722"/>
            <a:ext cx="11277600" cy="443198"/>
          </a:xfrm>
        </p:spPr>
        <p:txBody>
          <a:bodyPr/>
          <a:lstStyle/>
          <a:p>
            <a:r>
              <a:rPr lang="en-US"/>
              <a:t>Timeline – 3 items</a:t>
            </a:r>
          </a:p>
        </p:txBody>
      </p:sp>
      <p:sp>
        <p:nvSpPr>
          <p:cNvPr id="5" name="Text Placeholder 4">
            <a:extLst>
              <a:ext uri="{FF2B5EF4-FFF2-40B4-BE49-F238E27FC236}">
                <a16:creationId xmlns:a16="http://schemas.microsoft.com/office/drawing/2014/main" id="{C07EF002-9B90-28F9-3BC4-974771AD97F9}"/>
              </a:ext>
            </a:extLst>
          </p:cNvPr>
          <p:cNvSpPr>
            <a:spLocks noGrp="1"/>
          </p:cNvSpPr>
          <p:nvPr>
            <p:ph type="body" sz="quarter" idx="12"/>
          </p:nvPr>
        </p:nvSpPr>
        <p:spPr>
          <a:xfrm>
            <a:off x="457200" y="931893"/>
            <a:ext cx="11277608" cy="307777"/>
          </a:xfrm>
        </p:spPr>
        <p:txBody>
          <a:bodyPr/>
          <a:lstStyle/>
          <a:p>
            <a:r>
              <a:rPr lang="en-US"/>
              <a:t>Optional subtitle, sentence case 20pt</a:t>
            </a:r>
          </a:p>
        </p:txBody>
      </p:sp>
      <p:sp>
        <p:nvSpPr>
          <p:cNvPr id="6" name="Text Placeholder 5">
            <a:extLst>
              <a:ext uri="{FF2B5EF4-FFF2-40B4-BE49-F238E27FC236}">
                <a16:creationId xmlns:a16="http://schemas.microsoft.com/office/drawing/2014/main" id="{AB33AE30-12F1-E034-C175-081F7E192FCA}"/>
              </a:ext>
            </a:extLst>
          </p:cNvPr>
          <p:cNvSpPr>
            <a:spLocks noGrp="1"/>
          </p:cNvSpPr>
          <p:nvPr>
            <p:ph type="body" sz="quarter" idx="13"/>
          </p:nvPr>
        </p:nvSpPr>
        <p:spPr>
          <a:xfrm>
            <a:off x="1005370" y="2308448"/>
            <a:ext cx="2926080" cy="900246"/>
          </a:xfrm>
        </p:spPr>
        <p:txBody>
          <a:bodyPr/>
          <a:lstStyle/>
          <a:p>
            <a:r>
              <a:rPr lang="en-US"/>
              <a:t>Date</a:t>
            </a:r>
          </a:p>
          <a:p>
            <a:pPr lvl="1"/>
            <a:r>
              <a:rPr lang="en-US"/>
              <a:t>Insert header here</a:t>
            </a:r>
            <a:br>
              <a:rPr lang="en-US"/>
            </a:br>
            <a:r>
              <a:rPr lang="en-US"/>
              <a:t>2 Lines Max, 20pt</a:t>
            </a:r>
          </a:p>
        </p:txBody>
      </p:sp>
      <p:sp>
        <p:nvSpPr>
          <p:cNvPr id="31" name="Text Placeholder 30">
            <a:extLst>
              <a:ext uri="{FF2B5EF4-FFF2-40B4-BE49-F238E27FC236}">
                <a16:creationId xmlns:a16="http://schemas.microsoft.com/office/drawing/2014/main" id="{5F9EA8C6-AA63-9D23-A93B-2FCFCFB33F6E}"/>
              </a:ext>
            </a:extLst>
          </p:cNvPr>
          <p:cNvSpPr>
            <a:spLocks noGrp="1"/>
          </p:cNvSpPr>
          <p:nvPr>
            <p:ph type="body" sz="quarter" idx="14"/>
          </p:nvPr>
        </p:nvSpPr>
        <p:spPr>
          <a:xfrm>
            <a:off x="1005370" y="3777425"/>
            <a:ext cx="2926080" cy="1728216"/>
          </a:xfrm>
        </p:spPr>
        <p:txBody>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ea.</a:t>
            </a:r>
          </a:p>
        </p:txBody>
      </p:sp>
      <p:sp>
        <p:nvSpPr>
          <p:cNvPr id="32" name="Text Placeholder 31">
            <a:extLst>
              <a:ext uri="{FF2B5EF4-FFF2-40B4-BE49-F238E27FC236}">
                <a16:creationId xmlns:a16="http://schemas.microsoft.com/office/drawing/2014/main" id="{BC6EC641-53C9-B366-78C9-2AD21681ECB5}"/>
              </a:ext>
            </a:extLst>
          </p:cNvPr>
          <p:cNvSpPr>
            <a:spLocks noGrp="1"/>
          </p:cNvSpPr>
          <p:nvPr>
            <p:ph type="body" sz="quarter" idx="15"/>
          </p:nvPr>
        </p:nvSpPr>
        <p:spPr>
          <a:xfrm>
            <a:off x="4904994" y="2308448"/>
            <a:ext cx="2926080" cy="900246"/>
          </a:xfrm>
        </p:spPr>
        <p:txBody>
          <a:bodyPr/>
          <a:lstStyle/>
          <a:p>
            <a:r>
              <a:rPr lang="en-US"/>
              <a:t>Date</a:t>
            </a:r>
          </a:p>
          <a:p>
            <a:pPr lvl="1"/>
            <a:r>
              <a:rPr lang="en-US"/>
              <a:t>Insert header here</a:t>
            </a:r>
            <a:br>
              <a:rPr lang="en-US"/>
            </a:br>
            <a:r>
              <a:rPr lang="en-US"/>
              <a:t>2 Lines Max, 20pt</a:t>
            </a:r>
          </a:p>
        </p:txBody>
      </p:sp>
      <p:sp>
        <p:nvSpPr>
          <p:cNvPr id="33" name="Text Placeholder 32">
            <a:extLst>
              <a:ext uri="{FF2B5EF4-FFF2-40B4-BE49-F238E27FC236}">
                <a16:creationId xmlns:a16="http://schemas.microsoft.com/office/drawing/2014/main" id="{5E37E936-501E-9BCA-17F1-040A6A7C54B9}"/>
              </a:ext>
            </a:extLst>
          </p:cNvPr>
          <p:cNvSpPr>
            <a:spLocks noGrp="1"/>
          </p:cNvSpPr>
          <p:nvPr>
            <p:ph type="body" sz="quarter" idx="16"/>
          </p:nvPr>
        </p:nvSpPr>
        <p:spPr>
          <a:xfrm>
            <a:off x="4904994" y="3777425"/>
            <a:ext cx="2926080" cy="1728216"/>
          </a:xfrm>
        </p:spPr>
        <p:txBody>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ea.</a:t>
            </a:r>
          </a:p>
        </p:txBody>
      </p:sp>
      <p:sp>
        <p:nvSpPr>
          <p:cNvPr id="34" name="Text Placeholder 33">
            <a:extLst>
              <a:ext uri="{FF2B5EF4-FFF2-40B4-BE49-F238E27FC236}">
                <a16:creationId xmlns:a16="http://schemas.microsoft.com/office/drawing/2014/main" id="{E6C5EC82-BC33-09C0-C45D-17B6DD510C1F}"/>
              </a:ext>
            </a:extLst>
          </p:cNvPr>
          <p:cNvSpPr>
            <a:spLocks noGrp="1"/>
          </p:cNvSpPr>
          <p:nvPr>
            <p:ph type="body" sz="quarter" idx="17"/>
          </p:nvPr>
        </p:nvSpPr>
        <p:spPr>
          <a:xfrm>
            <a:off x="8808720" y="2308448"/>
            <a:ext cx="2926080" cy="900246"/>
          </a:xfrm>
        </p:spPr>
        <p:txBody>
          <a:bodyPr/>
          <a:lstStyle/>
          <a:p>
            <a:r>
              <a:rPr lang="en-US"/>
              <a:t>Date</a:t>
            </a:r>
          </a:p>
          <a:p>
            <a:pPr lvl="1"/>
            <a:r>
              <a:rPr lang="en-US"/>
              <a:t>Insert header here</a:t>
            </a:r>
            <a:br>
              <a:rPr lang="en-US"/>
            </a:br>
            <a:r>
              <a:rPr lang="en-US"/>
              <a:t>2 Lines Max, 20pt</a:t>
            </a:r>
          </a:p>
        </p:txBody>
      </p:sp>
      <p:sp>
        <p:nvSpPr>
          <p:cNvPr id="35" name="Text Placeholder 34">
            <a:extLst>
              <a:ext uri="{FF2B5EF4-FFF2-40B4-BE49-F238E27FC236}">
                <a16:creationId xmlns:a16="http://schemas.microsoft.com/office/drawing/2014/main" id="{198335D4-08FB-2150-AF40-EC47E49CEC6E}"/>
              </a:ext>
            </a:extLst>
          </p:cNvPr>
          <p:cNvSpPr>
            <a:spLocks noGrp="1"/>
          </p:cNvSpPr>
          <p:nvPr>
            <p:ph type="body" sz="quarter" idx="18"/>
          </p:nvPr>
        </p:nvSpPr>
        <p:spPr>
          <a:xfrm>
            <a:off x="8808720" y="3777425"/>
            <a:ext cx="2926080" cy="1728216"/>
          </a:xfrm>
        </p:spPr>
        <p:txBody>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ea.</a:t>
            </a:r>
          </a:p>
        </p:txBody>
      </p:sp>
    </p:spTree>
    <p:extLst>
      <p:ext uri="{BB962C8B-B14F-4D97-AF65-F5344CB8AC3E}">
        <p14:creationId xmlns:p14="http://schemas.microsoft.com/office/powerpoint/2010/main" val="226555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2F2E9-BDA0-06DE-8C70-BC745DE0EF7C}"/>
              </a:ext>
            </a:extLst>
          </p:cNvPr>
          <p:cNvSpPr>
            <a:spLocks noGrp="1"/>
          </p:cNvSpPr>
          <p:nvPr>
            <p:ph type="title"/>
          </p:nvPr>
        </p:nvSpPr>
        <p:spPr>
          <a:xfrm>
            <a:off x="457200" y="425722"/>
            <a:ext cx="11277600" cy="443198"/>
          </a:xfrm>
        </p:spPr>
        <p:txBody>
          <a:bodyPr/>
          <a:lstStyle/>
          <a:p>
            <a:r>
              <a:rPr lang="en-US"/>
              <a:t>Timeline – 6 items</a:t>
            </a:r>
          </a:p>
        </p:txBody>
      </p:sp>
      <p:sp>
        <p:nvSpPr>
          <p:cNvPr id="3" name="Text Placeholder 2">
            <a:extLst>
              <a:ext uri="{FF2B5EF4-FFF2-40B4-BE49-F238E27FC236}">
                <a16:creationId xmlns:a16="http://schemas.microsoft.com/office/drawing/2014/main" id="{1700596E-E5CB-A5E4-3F74-C1DF0407584D}"/>
              </a:ext>
            </a:extLst>
          </p:cNvPr>
          <p:cNvSpPr>
            <a:spLocks noGrp="1"/>
          </p:cNvSpPr>
          <p:nvPr>
            <p:ph type="body" sz="quarter" idx="12"/>
          </p:nvPr>
        </p:nvSpPr>
        <p:spPr>
          <a:xfrm>
            <a:off x="457200" y="931893"/>
            <a:ext cx="11277608" cy="307777"/>
          </a:xfrm>
        </p:spPr>
        <p:txBody>
          <a:bodyPr/>
          <a:lstStyle/>
          <a:p>
            <a:r>
              <a:rPr lang="en-US"/>
              <a:t>Optional subtitle, sentence case 20pt</a:t>
            </a:r>
          </a:p>
        </p:txBody>
      </p:sp>
      <p:sp>
        <p:nvSpPr>
          <p:cNvPr id="4" name="Text Placeholder 3">
            <a:extLst>
              <a:ext uri="{FF2B5EF4-FFF2-40B4-BE49-F238E27FC236}">
                <a16:creationId xmlns:a16="http://schemas.microsoft.com/office/drawing/2014/main" id="{E5568014-526F-5DCB-AE41-8256020CFEB7}"/>
              </a:ext>
            </a:extLst>
          </p:cNvPr>
          <p:cNvSpPr>
            <a:spLocks noGrp="1"/>
          </p:cNvSpPr>
          <p:nvPr>
            <p:ph type="body" sz="quarter" idx="13"/>
          </p:nvPr>
        </p:nvSpPr>
        <p:spPr>
          <a:xfrm>
            <a:off x="915728" y="1676401"/>
            <a:ext cx="2441448" cy="715581"/>
          </a:xfrm>
        </p:spPr>
        <p:txBody>
          <a:bodyPr/>
          <a:lstStyle/>
          <a:p>
            <a:r>
              <a:rPr lang="en-US"/>
              <a:t>Date</a:t>
            </a:r>
          </a:p>
          <a:p>
            <a:pPr lvl="1"/>
            <a:r>
              <a:rPr lang="en-US"/>
              <a:t>Insert header here</a:t>
            </a:r>
            <a:br>
              <a:rPr lang="en-US"/>
            </a:br>
            <a:r>
              <a:rPr lang="en-US"/>
              <a:t>2 Lines Max, 16pt</a:t>
            </a:r>
          </a:p>
        </p:txBody>
      </p:sp>
      <p:sp>
        <p:nvSpPr>
          <p:cNvPr id="5" name="Text Placeholder 4">
            <a:extLst>
              <a:ext uri="{FF2B5EF4-FFF2-40B4-BE49-F238E27FC236}">
                <a16:creationId xmlns:a16="http://schemas.microsoft.com/office/drawing/2014/main" id="{BAEE6872-B5CF-5C57-9B1A-23ABFFEA0141}"/>
              </a:ext>
            </a:extLst>
          </p:cNvPr>
          <p:cNvSpPr>
            <a:spLocks noGrp="1"/>
          </p:cNvSpPr>
          <p:nvPr>
            <p:ph type="body" sz="quarter" idx="14"/>
          </p:nvPr>
        </p:nvSpPr>
        <p:spPr>
          <a:xfrm>
            <a:off x="915728" y="2774426"/>
            <a:ext cx="2441448" cy="740664"/>
          </a:xfrm>
        </p:spPr>
        <p:txBody>
          <a:bodyPr/>
          <a:lstStyle/>
          <a:p>
            <a:r>
              <a:rPr lang="en-US"/>
              <a:t>Lorem ipsum dolor sit amet, consectetur adipiscing elit, sed </a:t>
            </a:r>
            <a:br>
              <a:rPr lang="en-US"/>
            </a:br>
            <a:r>
              <a:rPr lang="en-US"/>
              <a:t>do eiusmod tempor incididunt </a:t>
            </a:r>
            <a:br>
              <a:rPr lang="en-US"/>
            </a:br>
            <a:r>
              <a:rPr lang="en-US"/>
              <a:t>ut labore et dolore magna.</a:t>
            </a:r>
          </a:p>
        </p:txBody>
      </p:sp>
      <p:sp>
        <p:nvSpPr>
          <p:cNvPr id="44" name="Text Placeholder 3">
            <a:extLst>
              <a:ext uri="{FF2B5EF4-FFF2-40B4-BE49-F238E27FC236}">
                <a16:creationId xmlns:a16="http://schemas.microsoft.com/office/drawing/2014/main" id="{1C8D2F52-A551-15E9-729D-0EFFC071BAC1}"/>
              </a:ext>
            </a:extLst>
          </p:cNvPr>
          <p:cNvSpPr>
            <a:spLocks noGrp="1"/>
          </p:cNvSpPr>
          <p:nvPr>
            <p:ph type="body" sz="quarter" idx="15"/>
          </p:nvPr>
        </p:nvSpPr>
        <p:spPr>
          <a:xfrm>
            <a:off x="4343221" y="1676401"/>
            <a:ext cx="2441448" cy="715581"/>
          </a:xfrm>
        </p:spPr>
        <p:txBody>
          <a:bodyPr/>
          <a:lstStyle/>
          <a:p>
            <a:r>
              <a:rPr lang="en-US"/>
              <a:t>Date</a:t>
            </a:r>
          </a:p>
          <a:p>
            <a:pPr lvl="1"/>
            <a:r>
              <a:rPr lang="en-US"/>
              <a:t>Insert header here</a:t>
            </a:r>
            <a:br>
              <a:rPr lang="en-US"/>
            </a:br>
            <a:r>
              <a:rPr lang="en-US"/>
              <a:t>2 Lines Max, 16pt</a:t>
            </a:r>
          </a:p>
        </p:txBody>
      </p:sp>
      <p:sp>
        <p:nvSpPr>
          <p:cNvPr id="7" name="Text Placeholder 6">
            <a:extLst>
              <a:ext uri="{FF2B5EF4-FFF2-40B4-BE49-F238E27FC236}">
                <a16:creationId xmlns:a16="http://schemas.microsoft.com/office/drawing/2014/main" id="{5A5FE8A5-3BDC-5427-18A9-13A52BD94750}"/>
              </a:ext>
            </a:extLst>
          </p:cNvPr>
          <p:cNvSpPr>
            <a:spLocks noGrp="1"/>
          </p:cNvSpPr>
          <p:nvPr>
            <p:ph type="body" sz="quarter" idx="16"/>
          </p:nvPr>
        </p:nvSpPr>
        <p:spPr>
          <a:xfrm>
            <a:off x="4343221" y="2774426"/>
            <a:ext cx="2441448" cy="740664"/>
          </a:xfrm>
        </p:spPr>
        <p:txBody>
          <a:bodyPr/>
          <a:lstStyle/>
          <a:p>
            <a:r>
              <a:rPr lang="en-US"/>
              <a:t>Lorem ipsum dolor sit amet, consectetur adipiscing elit, sed </a:t>
            </a:r>
            <a:br>
              <a:rPr lang="en-US"/>
            </a:br>
            <a:r>
              <a:rPr lang="en-US"/>
              <a:t>do eiusmod tempor incididunt </a:t>
            </a:r>
            <a:br>
              <a:rPr lang="en-US"/>
            </a:br>
            <a:r>
              <a:rPr lang="en-US"/>
              <a:t>ut labore et dolore magna.</a:t>
            </a:r>
          </a:p>
        </p:txBody>
      </p:sp>
      <p:sp>
        <p:nvSpPr>
          <p:cNvPr id="45" name="Text Placeholder 3">
            <a:extLst>
              <a:ext uri="{FF2B5EF4-FFF2-40B4-BE49-F238E27FC236}">
                <a16:creationId xmlns:a16="http://schemas.microsoft.com/office/drawing/2014/main" id="{15607EB7-181B-C7EE-58B2-F29AF39FC16C}"/>
              </a:ext>
            </a:extLst>
          </p:cNvPr>
          <p:cNvSpPr>
            <a:spLocks noGrp="1"/>
          </p:cNvSpPr>
          <p:nvPr>
            <p:ph type="body" sz="quarter" idx="17"/>
          </p:nvPr>
        </p:nvSpPr>
        <p:spPr>
          <a:xfrm>
            <a:off x="7841859" y="1676401"/>
            <a:ext cx="2441448" cy="715581"/>
          </a:xfrm>
        </p:spPr>
        <p:txBody>
          <a:bodyPr/>
          <a:lstStyle/>
          <a:p>
            <a:r>
              <a:rPr lang="en-US"/>
              <a:t>Date</a:t>
            </a:r>
          </a:p>
          <a:p>
            <a:pPr lvl="1"/>
            <a:r>
              <a:rPr lang="en-US"/>
              <a:t>Insert header here</a:t>
            </a:r>
            <a:br>
              <a:rPr lang="en-US"/>
            </a:br>
            <a:r>
              <a:rPr lang="en-US"/>
              <a:t>2 Lines Max, 16pt</a:t>
            </a:r>
          </a:p>
        </p:txBody>
      </p:sp>
      <p:sp>
        <p:nvSpPr>
          <p:cNvPr id="9" name="Text Placeholder 8">
            <a:extLst>
              <a:ext uri="{FF2B5EF4-FFF2-40B4-BE49-F238E27FC236}">
                <a16:creationId xmlns:a16="http://schemas.microsoft.com/office/drawing/2014/main" id="{FFB5E91A-45B5-B98D-605D-491896B6E109}"/>
              </a:ext>
            </a:extLst>
          </p:cNvPr>
          <p:cNvSpPr>
            <a:spLocks noGrp="1"/>
          </p:cNvSpPr>
          <p:nvPr>
            <p:ph type="body" sz="quarter" idx="18"/>
          </p:nvPr>
        </p:nvSpPr>
        <p:spPr>
          <a:xfrm>
            <a:off x="7841859" y="2774426"/>
            <a:ext cx="2441448" cy="740664"/>
          </a:xfrm>
        </p:spPr>
        <p:txBody>
          <a:bodyPr/>
          <a:lstStyle/>
          <a:p>
            <a:r>
              <a:rPr lang="en-US"/>
              <a:t>Lorem ipsum dolor sit amet, consectetur adipiscing elit, sed </a:t>
            </a:r>
            <a:br>
              <a:rPr lang="en-US"/>
            </a:br>
            <a:r>
              <a:rPr lang="en-US"/>
              <a:t>do eiusmod tempor incididunt </a:t>
            </a:r>
            <a:br>
              <a:rPr lang="en-US"/>
            </a:br>
            <a:r>
              <a:rPr lang="en-US"/>
              <a:t>ut labore et dolore magna.</a:t>
            </a:r>
          </a:p>
        </p:txBody>
      </p:sp>
      <p:sp>
        <p:nvSpPr>
          <p:cNvPr id="48" name="Text Placeholder 3">
            <a:extLst>
              <a:ext uri="{FF2B5EF4-FFF2-40B4-BE49-F238E27FC236}">
                <a16:creationId xmlns:a16="http://schemas.microsoft.com/office/drawing/2014/main" id="{34A7DE62-0761-659E-3709-31B541F782DE}"/>
              </a:ext>
            </a:extLst>
          </p:cNvPr>
          <p:cNvSpPr>
            <a:spLocks noGrp="1"/>
          </p:cNvSpPr>
          <p:nvPr>
            <p:ph type="body" sz="quarter" idx="19"/>
          </p:nvPr>
        </p:nvSpPr>
        <p:spPr>
          <a:xfrm>
            <a:off x="2357857" y="4297412"/>
            <a:ext cx="2441448" cy="715581"/>
          </a:xfrm>
        </p:spPr>
        <p:txBody>
          <a:bodyPr/>
          <a:lstStyle/>
          <a:p>
            <a:r>
              <a:rPr lang="en-US"/>
              <a:t>Date</a:t>
            </a:r>
          </a:p>
          <a:p>
            <a:pPr lvl="1"/>
            <a:r>
              <a:rPr lang="en-US"/>
              <a:t>Insert header here</a:t>
            </a:r>
            <a:br>
              <a:rPr lang="en-US"/>
            </a:br>
            <a:r>
              <a:rPr lang="en-US"/>
              <a:t>2 Lines Max, 16pt</a:t>
            </a:r>
          </a:p>
        </p:txBody>
      </p:sp>
      <p:sp>
        <p:nvSpPr>
          <p:cNvPr id="11" name="Text Placeholder 10">
            <a:extLst>
              <a:ext uri="{FF2B5EF4-FFF2-40B4-BE49-F238E27FC236}">
                <a16:creationId xmlns:a16="http://schemas.microsoft.com/office/drawing/2014/main" id="{23B01A8D-ED27-435F-ABFA-6E9F2C6CB2E7}"/>
              </a:ext>
            </a:extLst>
          </p:cNvPr>
          <p:cNvSpPr>
            <a:spLocks noGrp="1"/>
          </p:cNvSpPr>
          <p:nvPr>
            <p:ph type="body" sz="quarter" idx="20"/>
          </p:nvPr>
        </p:nvSpPr>
        <p:spPr>
          <a:xfrm>
            <a:off x="2357857" y="5395437"/>
            <a:ext cx="2441448" cy="740664"/>
          </a:xfrm>
        </p:spPr>
        <p:txBody>
          <a:bodyPr/>
          <a:lstStyle/>
          <a:p>
            <a:r>
              <a:rPr lang="en-US"/>
              <a:t>Lorem ipsum dolor sit amet, consectetur adipiscing elit, sed </a:t>
            </a:r>
            <a:br>
              <a:rPr lang="en-US"/>
            </a:br>
            <a:r>
              <a:rPr lang="en-US"/>
              <a:t>do eiusmod tempor incididunt </a:t>
            </a:r>
            <a:br>
              <a:rPr lang="en-US"/>
            </a:br>
            <a:r>
              <a:rPr lang="en-US"/>
              <a:t>ut labore et dolore magna.</a:t>
            </a:r>
          </a:p>
        </p:txBody>
      </p:sp>
      <p:sp>
        <p:nvSpPr>
          <p:cNvPr id="47" name="Text Placeholder 3">
            <a:extLst>
              <a:ext uri="{FF2B5EF4-FFF2-40B4-BE49-F238E27FC236}">
                <a16:creationId xmlns:a16="http://schemas.microsoft.com/office/drawing/2014/main" id="{63AE8702-A905-E3A7-8D29-0F9BB8F15D69}"/>
              </a:ext>
            </a:extLst>
          </p:cNvPr>
          <p:cNvSpPr>
            <a:spLocks noGrp="1"/>
          </p:cNvSpPr>
          <p:nvPr>
            <p:ph type="body" sz="quarter" idx="21"/>
          </p:nvPr>
        </p:nvSpPr>
        <p:spPr>
          <a:xfrm>
            <a:off x="5786857" y="4297412"/>
            <a:ext cx="2441448" cy="715581"/>
          </a:xfrm>
        </p:spPr>
        <p:txBody>
          <a:bodyPr/>
          <a:lstStyle/>
          <a:p>
            <a:r>
              <a:rPr lang="en-US"/>
              <a:t>Date</a:t>
            </a:r>
          </a:p>
          <a:p>
            <a:pPr lvl="1"/>
            <a:r>
              <a:rPr lang="en-US"/>
              <a:t>Insert header here</a:t>
            </a:r>
            <a:br>
              <a:rPr lang="en-US"/>
            </a:br>
            <a:r>
              <a:rPr lang="en-US"/>
              <a:t>2 Lines Max, 16pt</a:t>
            </a:r>
          </a:p>
        </p:txBody>
      </p:sp>
      <p:sp>
        <p:nvSpPr>
          <p:cNvPr id="13" name="Text Placeholder 12">
            <a:extLst>
              <a:ext uri="{FF2B5EF4-FFF2-40B4-BE49-F238E27FC236}">
                <a16:creationId xmlns:a16="http://schemas.microsoft.com/office/drawing/2014/main" id="{822DA076-000D-0132-74F7-BCC3BB8C1826}"/>
              </a:ext>
            </a:extLst>
          </p:cNvPr>
          <p:cNvSpPr>
            <a:spLocks noGrp="1"/>
          </p:cNvSpPr>
          <p:nvPr>
            <p:ph type="body" sz="quarter" idx="22"/>
          </p:nvPr>
        </p:nvSpPr>
        <p:spPr>
          <a:xfrm>
            <a:off x="5786857" y="5395437"/>
            <a:ext cx="2441448" cy="740664"/>
          </a:xfrm>
        </p:spPr>
        <p:txBody>
          <a:bodyPr/>
          <a:lstStyle/>
          <a:p>
            <a:r>
              <a:rPr lang="en-US"/>
              <a:t>Lorem ipsum dolor sit amet, consectetur adipiscing elit, sed </a:t>
            </a:r>
            <a:br>
              <a:rPr lang="en-US"/>
            </a:br>
            <a:r>
              <a:rPr lang="en-US"/>
              <a:t>do eiusmod tempor incididunt </a:t>
            </a:r>
            <a:br>
              <a:rPr lang="en-US"/>
            </a:br>
            <a:r>
              <a:rPr lang="en-US"/>
              <a:t>ut labore et dolore magna.</a:t>
            </a:r>
          </a:p>
        </p:txBody>
      </p:sp>
      <p:sp>
        <p:nvSpPr>
          <p:cNvPr id="46" name="Text Placeholder 3">
            <a:extLst>
              <a:ext uri="{FF2B5EF4-FFF2-40B4-BE49-F238E27FC236}">
                <a16:creationId xmlns:a16="http://schemas.microsoft.com/office/drawing/2014/main" id="{9F9B61AD-D879-C135-F16E-8683ACA843F8}"/>
              </a:ext>
            </a:extLst>
          </p:cNvPr>
          <p:cNvSpPr>
            <a:spLocks noGrp="1"/>
          </p:cNvSpPr>
          <p:nvPr>
            <p:ph type="body" sz="quarter" idx="23"/>
          </p:nvPr>
        </p:nvSpPr>
        <p:spPr>
          <a:xfrm>
            <a:off x="9285495" y="4297412"/>
            <a:ext cx="2441448" cy="715581"/>
          </a:xfrm>
        </p:spPr>
        <p:txBody>
          <a:bodyPr/>
          <a:lstStyle/>
          <a:p>
            <a:r>
              <a:rPr lang="en-US"/>
              <a:t>Date</a:t>
            </a:r>
          </a:p>
          <a:p>
            <a:pPr lvl="1"/>
            <a:r>
              <a:rPr lang="en-US"/>
              <a:t>Insert header here</a:t>
            </a:r>
            <a:br>
              <a:rPr lang="en-US"/>
            </a:br>
            <a:r>
              <a:rPr lang="en-US"/>
              <a:t>2 Lines Max, 16pt</a:t>
            </a:r>
          </a:p>
        </p:txBody>
      </p:sp>
      <p:sp>
        <p:nvSpPr>
          <p:cNvPr id="15" name="Text Placeholder 14">
            <a:extLst>
              <a:ext uri="{FF2B5EF4-FFF2-40B4-BE49-F238E27FC236}">
                <a16:creationId xmlns:a16="http://schemas.microsoft.com/office/drawing/2014/main" id="{C1FC874C-F035-6F4C-F30A-FDF446EBB03B}"/>
              </a:ext>
            </a:extLst>
          </p:cNvPr>
          <p:cNvSpPr>
            <a:spLocks noGrp="1"/>
          </p:cNvSpPr>
          <p:nvPr>
            <p:ph type="body" sz="quarter" idx="24"/>
          </p:nvPr>
        </p:nvSpPr>
        <p:spPr>
          <a:xfrm>
            <a:off x="9285495" y="5395437"/>
            <a:ext cx="2441448" cy="740664"/>
          </a:xfrm>
        </p:spPr>
        <p:txBody>
          <a:bodyPr/>
          <a:lstStyle/>
          <a:p>
            <a:r>
              <a:rPr lang="en-US"/>
              <a:t>Lorem ipsum dolor sit amet, consectetur adipiscing elit, sed </a:t>
            </a:r>
            <a:br>
              <a:rPr lang="en-US"/>
            </a:br>
            <a:r>
              <a:rPr lang="en-US"/>
              <a:t>do eiusmod tempor incididunt </a:t>
            </a:r>
            <a:br>
              <a:rPr lang="en-US"/>
            </a:br>
            <a:r>
              <a:rPr lang="en-US"/>
              <a:t>ut labore et dolore magna.</a:t>
            </a:r>
          </a:p>
        </p:txBody>
      </p:sp>
    </p:spTree>
    <p:extLst>
      <p:ext uri="{BB962C8B-B14F-4D97-AF65-F5344CB8AC3E}">
        <p14:creationId xmlns:p14="http://schemas.microsoft.com/office/powerpoint/2010/main" val="385160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D46C83-C6A3-FB31-EED4-D119DD38DC7D}"/>
              </a:ext>
            </a:extLst>
          </p:cNvPr>
          <p:cNvSpPr>
            <a:spLocks noGrp="1"/>
          </p:cNvSpPr>
          <p:nvPr>
            <p:ph type="title"/>
          </p:nvPr>
        </p:nvSpPr>
        <p:spPr>
          <a:xfrm>
            <a:off x="457200" y="425722"/>
            <a:ext cx="11277600" cy="443198"/>
          </a:xfrm>
        </p:spPr>
        <p:txBody>
          <a:bodyPr/>
          <a:lstStyle/>
          <a:p>
            <a:r>
              <a:rPr lang="en-US"/>
              <a:t>Process – 3 items</a:t>
            </a:r>
          </a:p>
        </p:txBody>
      </p:sp>
      <p:sp>
        <p:nvSpPr>
          <p:cNvPr id="5" name="Text Placeholder 4">
            <a:extLst>
              <a:ext uri="{FF2B5EF4-FFF2-40B4-BE49-F238E27FC236}">
                <a16:creationId xmlns:a16="http://schemas.microsoft.com/office/drawing/2014/main" id="{802B497A-5789-F5BC-B83E-A44B1D31C90C}"/>
              </a:ext>
            </a:extLst>
          </p:cNvPr>
          <p:cNvSpPr>
            <a:spLocks noGrp="1"/>
          </p:cNvSpPr>
          <p:nvPr>
            <p:ph type="body" sz="quarter" idx="12"/>
          </p:nvPr>
        </p:nvSpPr>
        <p:spPr>
          <a:xfrm>
            <a:off x="457200" y="931893"/>
            <a:ext cx="11277608" cy="307777"/>
          </a:xfrm>
        </p:spPr>
        <p:txBody>
          <a:bodyPr/>
          <a:lstStyle/>
          <a:p>
            <a:r>
              <a:rPr lang="en-US"/>
              <a:t>Optional subtitle, sentence case 20pt</a:t>
            </a:r>
          </a:p>
        </p:txBody>
      </p:sp>
      <p:sp>
        <p:nvSpPr>
          <p:cNvPr id="36" name="Text Placeholder 35">
            <a:extLst>
              <a:ext uri="{FF2B5EF4-FFF2-40B4-BE49-F238E27FC236}">
                <a16:creationId xmlns:a16="http://schemas.microsoft.com/office/drawing/2014/main" id="{CF70EE53-FD4A-EDFB-B9E9-F59B71084EA9}"/>
              </a:ext>
            </a:extLst>
          </p:cNvPr>
          <p:cNvSpPr>
            <a:spLocks noGrp="1"/>
          </p:cNvSpPr>
          <p:nvPr>
            <p:ph type="body" sz="quarter" idx="13"/>
          </p:nvPr>
        </p:nvSpPr>
        <p:spPr>
          <a:xfrm>
            <a:off x="1105343" y="1894859"/>
            <a:ext cx="2267712" cy="307777"/>
          </a:xfrm>
        </p:spPr>
        <p:txBody>
          <a:bodyPr/>
          <a:lstStyle/>
          <a:p>
            <a:r>
              <a:rPr lang="en-US"/>
              <a:t>Step 01</a:t>
            </a:r>
          </a:p>
        </p:txBody>
      </p:sp>
      <p:sp>
        <p:nvSpPr>
          <p:cNvPr id="176" name="Text Placeholder 175">
            <a:extLst>
              <a:ext uri="{FF2B5EF4-FFF2-40B4-BE49-F238E27FC236}">
                <a16:creationId xmlns:a16="http://schemas.microsoft.com/office/drawing/2014/main" id="{9AF91ED2-39E3-B05F-9FCF-F4E4838C6BDD}"/>
              </a:ext>
            </a:extLst>
          </p:cNvPr>
          <p:cNvSpPr>
            <a:spLocks noGrp="1"/>
          </p:cNvSpPr>
          <p:nvPr>
            <p:ph type="body" sz="quarter" idx="14"/>
          </p:nvPr>
        </p:nvSpPr>
        <p:spPr>
          <a:xfrm>
            <a:off x="452476" y="1822358"/>
            <a:ext cx="448056" cy="448056"/>
          </a:xfrm>
        </p:spPr>
        <p:txBody>
          <a:bodyPr/>
          <a:lstStyle/>
          <a:p>
            <a:r>
              <a:rPr lang="en-US"/>
              <a:t>1</a:t>
            </a:r>
          </a:p>
        </p:txBody>
      </p:sp>
      <p:sp>
        <p:nvSpPr>
          <p:cNvPr id="37" name="Text Placeholder 36">
            <a:extLst>
              <a:ext uri="{FF2B5EF4-FFF2-40B4-BE49-F238E27FC236}">
                <a16:creationId xmlns:a16="http://schemas.microsoft.com/office/drawing/2014/main" id="{4605ECA7-381B-BD8D-34F6-A0C2A7452B92}"/>
              </a:ext>
            </a:extLst>
          </p:cNvPr>
          <p:cNvSpPr>
            <a:spLocks noGrp="1"/>
          </p:cNvSpPr>
          <p:nvPr>
            <p:ph type="body" sz="quarter" idx="16"/>
          </p:nvPr>
        </p:nvSpPr>
        <p:spPr>
          <a:xfrm>
            <a:off x="1105344" y="3736844"/>
            <a:ext cx="2743200" cy="2395728"/>
          </a:xfrm>
        </p:spPr>
        <p:txBody>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ea.</a:t>
            </a:r>
          </a:p>
        </p:txBody>
      </p:sp>
      <p:sp>
        <p:nvSpPr>
          <p:cNvPr id="234" name="Text Placeholder 233">
            <a:extLst>
              <a:ext uri="{FF2B5EF4-FFF2-40B4-BE49-F238E27FC236}">
                <a16:creationId xmlns:a16="http://schemas.microsoft.com/office/drawing/2014/main" id="{70CB8C05-74AA-A1C1-F7B3-EEBB7CDD835F}"/>
              </a:ext>
            </a:extLst>
          </p:cNvPr>
          <p:cNvSpPr>
            <a:spLocks noGrp="1"/>
          </p:cNvSpPr>
          <p:nvPr>
            <p:ph type="body" sz="quarter" idx="18"/>
          </p:nvPr>
        </p:nvSpPr>
        <p:spPr>
          <a:xfrm>
            <a:off x="4911422" y="3736844"/>
            <a:ext cx="2743200" cy="2395728"/>
          </a:xfrm>
        </p:spPr>
        <p:txBody>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ea.</a:t>
            </a:r>
          </a:p>
        </p:txBody>
      </p:sp>
      <p:sp>
        <p:nvSpPr>
          <p:cNvPr id="235" name="Text Placeholder 234">
            <a:extLst>
              <a:ext uri="{FF2B5EF4-FFF2-40B4-BE49-F238E27FC236}">
                <a16:creationId xmlns:a16="http://schemas.microsoft.com/office/drawing/2014/main" id="{94B708AE-77E0-8101-526B-266597CD309A}"/>
              </a:ext>
            </a:extLst>
          </p:cNvPr>
          <p:cNvSpPr>
            <a:spLocks noGrp="1"/>
          </p:cNvSpPr>
          <p:nvPr>
            <p:ph type="body" sz="quarter" idx="20"/>
          </p:nvPr>
        </p:nvSpPr>
        <p:spPr>
          <a:xfrm>
            <a:off x="8717499" y="3736844"/>
            <a:ext cx="2743200" cy="2395728"/>
          </a:xfrm>
        </p:spPr>
        <p:txBody>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ea.</a:t>
            </a:r>
          </a:p>
        </p:txBody>
      </p:sp>
      <p:sp>
        <p:nvSpPr>
          <p:cNvPr id="236" name="Text Placeholder 235">
            <a:extLst>
              <a:ext uri="{FF2B5EF4-FFF2-40B4-BE49-F238E27FC236}">
                <a16:creationId xmlns:a16="http://schemas.microsoft.com/office/drawing/2014/main" id="{9599ED4D-5990-7996-444E-6E7EACB3E9CD}"/>
              </a:ext>
            </a:extLst>
          </p:cNvPr>
          <p:cNvSpPr>
            <a:spLocks noGrp="1"/>
          </p:cNvSpPr>
          <p:nvPr>
            <p:ph type="body" sz="quarter" idx="21"/>
          </p:nvPr>
        </p:nvSpPr>
        <p:spPr>
          <a:xfrm>
            <a:off x="4911421" y="1894859"/>
            <a:ext cx="2267712" cy="307777"/>
          </a:xfrm>
        </p:spPr>
        <p:txBody>
          <a:bodyPr/>
          <a:lstStyle/>
          <a:p>
            <a:r>
              <a:rPr lang="en-US"/>
              <a:t>Step 02</a:t>
            </a:r>
          </a:p>
        </p:txBody>
      </p:sp>
      <p:sp>
        <p:nvSpPr>
          <p:cNvPr id="237" name="Text Placeholder 236">
            <a:extLst>
              <a:ext uri="{FF2B5EF4-FFF2-40B4-BE49-F238E27FC236}">
                <a16:creationId xmlns:a16="http://schemas.microsoft.com/office/drawing/2014/main" id="{B5434987-F715-E248-0E56-DBA6902C169D}"/>
              </a:ext>
            </a:extLst>
          </p:cNvPr>
          <p:cNvSpPr>
            <a:spLocks noGrp="1"/>
          </p:cNvSpPr>
          <p:nvPr>
            <p:ph type="body" sz="quarter" idx="22"/>
          </p:nvPr>
        </p:nvSpPr>
        <p:spPr>
          <a:xfrm>
            <a:off x="8717498" y="1894859"/>
            <a:ext cx="2267712" cy="307777"/>
          </a:xfrm>
        </p:spPr>
        <p:txBody>
          <a:bodyPr/>
          <a:lstStyle/>
          <a:p>
            <a:r>
              <a:rPr lang="en-US"/>
              <a:t>Step 03</a:t>
            </a:r>
          </a:p>
        </p:txBody>
      </p:sp>
      <p:sp>
        <p:nvSpPr>
          <p:cNvPr id="238" name="Text Placeholder 237">
            <a:extLst>
              <a:ext uri="{FF2B5EF4-FFF2-40B4-BE49-F238E27FC236}">
                <a16:creationId xmlns:a16="http://schemas.microsoft.com/office/drawing/2014/main" id="{A531CD05-C2DB-7D6A-B62F-5AE680BE7D00}"/>
              </a:ext>
            </a:extLst>
          </p:cNvPr>
          <p:cNvSpPr>
            <a:spLocks noGrp="1"/>
          </p:cNvSpPr>
          <p:nvPr>
            <p:ph type="body" sz="quarter" idx="23"/>
          </p:nvPr>
        </p:nvSpPr>
        <p:spPr>
          <a:xfrm>
            <a:off x="4258554" y="1822358"/>
            <a:ext cx="448056" cy="448056"/>
          </a:xfrm>
        </p:spPr>
        <p:txBody>
          <a:bodyPr/>
          <a:lstStyle/>
          <a:p>
            <a:r>
              <a:rPr lang="en-US"/>
              <a:t>2</a:t>
            </a:r>
          </a:p>
        </p:txBody>
      </p:sp>
      <p:sp>
        <p:nvSpPr>
          <p:cNvPr id="239" name="Text Placeholder 238">
            <a:extLst>
              <a:ext uri="{FF2B5EF4-FFF2-40B4-BE49-F238E27FC236}">
                <a16:creationId xmlns:a16="http://schemas.microsoft.com/office/drawing/2014/main" id="{47784761-03ED-6B7C-B94F-E2E3E1D09C87}"/>
              </a:ext>
            </a:extLst>
          </p:cNvPr>
          <p:cNvSpPr>
            <a:spLocks noGrp="1"/>
          </p:cNvSpPr>
          <p:nvPr>
            <p:ph type="body" sz="quarter" idx="24"/>
          </p:nvPr>
        </p:nvSpPr>
        <p:spPr>
          <a:xfrm>
            <a:off x="8064631" y="1822358"/>
            <a:ext cx="448056" cy="448056"/>
          </a:xfrm>
        </p:spPr>
        <p:txBody>
          <a:bodyPr/>
          <a:lstStyle/>
          <a:p>
            <a:r>
              <a:rPr lang="en-US"/>
              <a:t>3</a:t>
            </a:r>
          </a:p>
        </p:txBody>
      </p:sp>
      <p:sp>
        <p:nvSpPr>
          <p:cNvPr id="183" name="Text Placeholder 182">
            <a:extLst>
              <a:ext uri="{FF2B5EF4-FFF2-40B4-BE49-F238E27FC236}">
                <a16:creationId xmlns:a16="http://schemas.microsoft.com/office/drawing/2014/main" id="{D288E576-DB4C-C9EC-042D-66973A3EE2CD}"/>
              </a:ext>
            </a:extLst>
          </p:cNvPr>
          <p:cNvSpPr>
            <a:spLocks noGrp="1"/>
          </p:cNvSpPr>
          <p:nvPr>
            <p:ph type="body" sz="quarter" idx="25"/>
          </p:nvPr>
        </p:nvSpPr>
        <p:spPr>
          <a:xfrm>
            <a:off x="1105344" y="2669951"/>
            <a:ext cx="2743200" cy="612648"/>
          </a:xfrm>
        </p:spPr>
        <p:txBody>
          <a:bodyPr/>
          <a:lstStyle/>
          <a:p>
            <a:r>
              <a:rPr lang="en-US"/>
              <a:t>Insert header here</a:t>
            </a:r>
            <a:br>
              <a:rPr lang="en-US"/>
            </a:br>
            <a:r>
              <a:rPr lang="en-US"/>
              <a:t>2 lines max, 20pt</a:t>
            </a:r>
          </a:p>
        </p:txBody>
      </p:sp>
      <p:sp>
        <p:nvSpPr>
          <p:cNvPr id="240" name="Text Placeholder 239">
            <a:extLst>
              <a:ext uri="{FF2B5EF4-FFF2-40B4-BE49-F238E27FC236}">
                <a16:creationId xmlns:a16="http://schemas.microsoft.com/office/drawing/2014/main" id="{F0C9B87C-025C-C97A-D2F1-ECC7AD8E7DBF}"/>
              </a:ext>
            </a:extLst>
          </p:cNvPr>
          <p:cNvSpPr>
            <a:spLocks noGrp="1"/>
          </p:cNvSpPr>
          <p:nvPr>
            <p:ph type="body" sz="quarter" idx="26"/>
          </p:nvPr>
        </p:nvSpPr>
        <p:spPr>
          <a:xfrm>
            <a:off x="4911422" y="2669951"/>
            <a:ext cx="2743200" cy="612648"/>
          </a:xfrm>
        </p:spPr>
        <p:txBody>
          <a:bodyPr/>
          <a:lstStyle/>
          <a:p>
            <a:r>
              <a:rPr lang="en-US"/>
              <a:t>Insert header here</a:t>
            </a:r>
            <a:br>
              <a:rPr lang="en-US"/>
            </a:br>
            <a:r>
              <a:rPr lang="en-US"/>
              <a:t>2 lines max, 20pt</a:t>
            </a:r>
          </a:p>
        </p:txBody>
      </p:sp>
      <p:sp>
        <p:nvSpPr>
          <p:cNvPr id="241" name="Text Placeholder 240">
            <a:extLst>
              <a:ext uri="{FF2B5EF4-FFF2-40B4-BE49-F238E27FC236}">
                <a16:creationId xmlns:a16="http://schemas.microsoft.com/office/drawing/2014/main" id="{CB04125B-7F6C-A8B7-A84D-56ACF3529ACF}"/>
              </a:ext>
            </a:extLst>
          </p:cNvPr>
          <p:cNvSpPr>
            <a:spLocks noGrp="1"/>
          </p:cNvSpPr>
          <p:nvPr>
            <p:ph type="body" sz="quarter" idx="27"/>
          </p:nvPr>
        </p:nvSpPr>
        <p:spPr>
          <a:xfrm>
            <a:off x="8717499" y="2669951"/>
            <a:ext cx="2743200" cy="612648"/>
          </a:xfrm>
        </p:spPr>
        <p:txBody>
          <a:bodyPr/>
          <a:lstStyle/>
          <a:p>
            <a:r>
              <a:rPr lang="en-US"/>
              <a:t>Insert header here</a:t>
            </a:r>
            <a:br>
              <a:rPr lang="en-US"/>
            </a:br>
            <a:r>
              <a:rPr lang="en-US"/>
              <a:t>2 lines max, 20pt</a:t>
            </a:r>
          </a:p>
        </p:txBody>
      </p:sp>
    </p:spTree>
    <p:extLst>
      <p:ext uri="{BB962C8B-B14F-4D97-AF65-F5344CB8AC3E}">
        <p14:creationId xmlns:p14="http://schemas.microsoft.com/office/powerpoint/2010/main" val="378829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312A7-6D8C-C46D-0C3E-13485DF7264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E54D7D3-1CFC-B8A3-282B-267D614AFA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1" name="Title 1">
            <a:extLst>
              <a:ext uri="{FF2B5EF4-FFF2-40B4-BE49-F238E27FC236}">
                <a16:creationId xmlns:a16="http://schemas.microsoft.com/office/drawing/2014/main" id="{9F4E20D5-3BAD-88D6-08D2-230C0920B4CE}"/>
              </a:ext>
            </a:extLst>
          </p:cNvPr>
          <p:cNvSpPr txBox="1">
            <a:spLocks/>
          </p:cNvSpPr>
          <p:nvPr/>
        </p:nvSpPr>
        <p:spPr>
          <a:xfrm>
            <a:off x="562097" y="402509"/>
            <a:ext cx="7715004" cy="10242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711011"/>
                </a:solidFill>
                <a:latin typeface="ADLaM Display" panose="02010000000000000000" pitchFamily="2" charset="77"/>
                <a:ea typeface="ADLaM Display" panose="02010000000000000000" pitchFamily="2" charset="77"/>
                <a:cs typeface="ADLaM Display" panose="02010000000000000000" pitchFamily="2" charset="77"/>
              </a:rPr>
              <a:t>Background </a:t>
            </a:r>
          </a:p>
        </p:txBody>
      </p:sp>
      <p:sp>
        <p:nvSpPr>
          <p:cNvPr id="12" name="Subtitle 2">
            <a:extLst>
              <a:ext uri="{FF2B5EF4-FFF2-40B4-BE49-F238E27FC236}">
                <a16:creationId xmlns:a16="http://schemas.microsoft.com/office/drawing/2014/main" id="{34A3F5EC-43C0-7107-862A-335F1637B506}"/>
              </a:ext>
            </a:extLst>
          </p:cNvPr>
          <p:cNvSpPr txBox="1">
            <a:spLocks/>
          </p:cNvSpPr>
          <p:nvPr/>
        </p:nvSpPr>
        <p:spPr>
          <a:xfrm>
            <a:off x="562097" y="1746095"/>
            <a:ext cx="10078193" cy="3799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000" dirty="0">
              <a:solidFill>
                <a:srgbClr val="0C0C0D"/>
              </a:solidFill>
              <a:latin typeface="Niveau Grotesk Regular" panose="02000000000000000000" pitchFamily="50" charset="0"/>
            </a:endParaRPr>
          </a:p>
        </p:txBody>
      </p:sp>
      <p:pic>
        <p:nvPicPr>
          <p:cNvPr id="2" name="Picture 2" descr="Ghana's Forest Reserves cannot be intact- A Rocha rebuts Minister's claim">
            <a:extLst>
              <a:ext uri="{FF2B5EF4-FFF2-40B4-BE49-F238E27FC236}">
                <a16:creationId xmlns:a16="http://schemas.microsoft.com/office/drawing/2014/main" id="{1B5C4C65-BD29-AA0C-5A1C-AB8A69442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660" y="2452066"/>
            <a:ext cx="3834060" cy="28755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extBox 2">
            <a:extLst>
              <a:ext uri="{FF2B5EF4-FFF2-40B4-BE49-F238E27FC236}">
                <a16:creationId xmlns:a16="http://schemas.microsoft.com/office/drawing/2014/main" id="{3E60CBF9-EAAC-8C0A-9324-2ACAF1C21D61}"/>
              </a:ext>
            </a:extLst>
          </p:cNvPr>
          <p:cNvGraphicFramePr/>
          <p:nvPr/>
        </p:nvGraphicFramePr>
        <p:xfrm>
          <a:off x="4314654" y="1254961"/>
          <a:ext cx="7522687" cy="47954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descr="A logo of a puzzle&#10;&#10;AI-generated content may be incorrect.">
            <a:extLst>
              <a:ext uri="{FF2B5EF4-FFF2-40B4-BE49-F238E27FC236}">
                <a16:creationId xmlns:a16="http://schemas.microsoft.com/office/drawing/2014/main" id="{26E8DF90-AFF5-82FA-83FF-935648EC3ABE}"/>
              </a:ext>
            </a:extLst>
          </p:cNvPr>
          <p:cNvPicPr>
            <a:picLocks noChangeAspect="1"/>
          </p:cNvPicPr>
          <p:nvPr/>
        </p:nvPicPr>
        <p:blipFill>
          <a:blip r:embed="rId9"/>
          <a:stretch>
            <a:fillRect/>
          </a:stretch>
        </p:blipFill>
        <p:spPr>
          <a:xfrm>
            <a:off x="11151949" y="41828"/>
            <a:ext cx="883457" cy="883457"/>
          </a:xfrm>
          <a:prstGeom prst="rect">
            <a:avLst/>
          </a:prstGeom>
        </p:spPr>
      </p:pic>
    </p:spTree>
    <p:extLst>
      <p:ext uri="{BB962C8B-B14F-4D97-AF65-F5344CB8AC3E}">
        <p14:creationId xmlns:p14="http://schemas.microsoft.com/office/powerpoint/2010/main" val="26292992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Title 363">
            <a:extLst>
              <a:ext uri="{FF2B5EF4-FFF2-40B4-BE49-F238E27FC236}">
                <a16:creationId xmlns:a16="http://schemas.microsoft.com/office/drawing/2014/main" id="{D73B46A8-36B9-A7BC-EA22-E88C723024B3}"/>
              </a:ext>
            </a:extLst>
          </p:cNvPr>
          <p:cNvSpPr>
            <a:spLocks noGrp="1"/>
          </p:cNvSpPr>
          <p:nvPr>
            <p:ph type="title"/>
          </p:nvPr>
        </p:nvSpPr>
        <p:spPr>
          <a:xfrm>
            <a:off x="457200" y="425722"/>
            <a:ext cx="11277600" cy="443198"/>
          </a:xfrm>
        </p:spPr>
        <p:txBody>
          <a:bodyPr/>
          <a:lstStyle/>
          <a:p>
            <a:r>
              <a:rPr lang="en-US"/>
              <a:t>Process – 6 items</a:t>
            </a:r>
          </a:p>
        </p:txBody>
      </p:sp>
      <p:sp>
        <p:nvSpPr>
          <p:cNvPr id="391" name="Text Placeholder 390">
            <a:extLst>
              <a:ext uri="{FF2B5EF4-FFF2-40B4-BE49-F238E27FC236}">
                <a16:creationId xmlns:a16="http://schemas.microsoft.com/office/drawing/2014/main" id="{0CFCEE96-2F61-E894-064E-F26EC9D4A443}"/>
              </a:ext>
            </a:extLst>
          </p:cNvPr>
          <p:cNvSpPr>
            <a:spLocks noGrp="1"/>
          </p:cNvSpPr>
          <p:nvPr>
            <p:ph type="body" sz="quarter" idx="12"/>
          </p:nvPr>
        </p:nvSpPr>
        <p:spPr>
          <a:xfrm>
            <a:off x="457200" y="931893"/>
            <a:ext cx="11277608" cy="307777"/>
          </a:xfrm>
        </p:spPr>
        <p:txBody>
          <a:bodyPr/>
          <a:lstStyle/>
          <a:p>
            <a:r>
              <a:rPr lang="en-US"/>
              <a:t>Optional subtitle, sentence case 20pt</a:t>
            </a:r>
          </a:p>
        </p:txBody>
      </p:sp>
      <p:sp>
        <p:nvSpPr>
          <p:cNvPr id="4" name="Text Placeholder 3">
            <a:extLst>
              <a:ext uri="{FF2B5EF4-FFF2-40B4-BE49-F238E27FC236}">
                <a16:creationId xmlns:a16="http://schemas.microsoft.com/office/drawing/2014/main" id="{24B0F9A4-E717-A24A-BFE3-C4601FF5D840}"/>
              </a:ext>
            </a:extLst>
          </p:cNvPr>
          <p:cNvSpPr>
            <a:spLocks noGrp="1"/>
          </p:cNvSpPr>
          <p:nvPr>
            <p:ph type="body" sz="quarter" idx="13"/>
          </p:nvPr>
        </p:nvSpPr>
        <p:spPr>
          <a:xfrm>
            <a:off x="1032191" y="1652154"/>
            <a:ext cx="2267712" cy="276999"/>
          </a:xfrm>
        </p:spPr>
        <p:txBody>
          <a:bodyPr/>
          <a:lstStyle/>
          <a:p>
            <a:r>
              <a:rPr lang="en-US"/>
              <a:t>Step 01</a:t>
            </a:r>
          </a:p>
        </p:txBody>
      </p:sp>
      <p:sp>
        <p:nvSpPr>
          <p:cNvPr id="5" name="Text Placeholder 4">
            <a:extLst>
              <a:ext uri="{FF2B5EF4-FFF2-40B4-BE49-F238E27FC236}">
                <a16:creationId xmlns:a16="http://schemas.microsoft.com/office/drawing/2014/main" id="{26CED911-4FD9-69CD-6A7C-EE4420053766}"/>
              </a:ext>
            </a:extLst>
          </p:cNvPr>
          <p:cNvSpPr>
            <a:spLocks noGrp="1"/>
          </p:cNvSpPr>
          <p:nvPr>
            <p:ph type="body" sz="quarter" idx="14"/>
          </p:nvPr>
        </p:nvSpPr>
        <p:spPr>
          <a:xfrm>
            <a:off x="463649" y="1612012"/>
            <a:ext cx="356616" cy="356616"/>
          </a:xfrm>
        </p:spPr>
        <p:txBody>
          <a:bodyPr/>
          <a:lstStyle/>
          <a:p>
            <a:r>
              <a:rPr lang="en-US"/>
              <a:t>1</a:t>
            </a:r>
          </a:p>
        </p:txBody>
      </p:sp>
      <p:sp>
        <p:nvSpPr>
          <p:cNvPr id="230" name="Text Placeholder 229">
            <a:extLst>
              <a:ext uri="{FF2B5EF4-FFF2-40B4-BE49-F238E27FC236}">
                <a16:creationId xmlns:a16="http://schemas.microsoft.com/office/drawing/2014/main" id="{A72DF1F4-4963-9425-414C-45265B204DFC}"/>
              </a:ext>
            </a:extLst>
          </p:cNvPr>
          <p:cNvSpPr>
            <a:spLocks noGrp="1"/>
          </p:cNvSpPr>
          <p:nvPr>
            <p:ph type="body" sz="quarter" idx="16"/>
          </p:nvPr>
        </p:nvSpPr>
        <p:spPr>
          <a:xfrm>
            <a:off x="1032191" y="2957036"/>
            <a:ext cx="2907792" cy="740664"/>
          </a:xfrm>
        </p:spPr>
        <p:txBody>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7" name="Text Placeholder 6">
            <a:extLst>
              <a:ext uri="{FF2B5EF4-FFF2-40B4-BE49-F238E27FC236}">
                <a16:creationId xmlns:a16="http://schemas.microsoft.com/office/drawing/2014/main" id="{3ED8FB40-4D81-87EB-5530-E81D8D398FCD}"/>
              </a:ext>
            </a:extLst>
          </p:cNvPr>
          <p:cNvSpPr>
            <a:spLocks noGrp="1"/>
          </p:cNvSpPr>
          <p:nvPr>
            <p:ph type="body" sz="quarter" idx="25"/>
          </p:nvPr>
        </p:nvSpPr>
        <p:spPr>
          <a:xfrm>
            <a:off x="1032191" y="2240435"/>
            <a:ext cx="2907792" cy="443198"/>
          </a:xfrm>
        </p:spPr>
        <p:txBody>
          <a:bodyPr/>
          <a:lstStyle/>
          <a:p>
            <a:r>
              <a:rPr lang="en-US"/>
              <a:t>Insert header here</a:t>
            </a:r>
            <a:br>
              <a:rPr lang="en-US"/>
            </a:br>
            <a:r>
              <a:rPr lang="en-US"/>
              <a:t>2 lines max, 16pt</a:t>
            </a:r>
          </a:p>
        </p:txBody>
      </p:sp>
      <p:sp>
        <p:nvSpPr>
          <p:cNvPr id="231" name="Text Placeholder 230">
            <a:extLst>
              <a:ext uri="{FF2B5EF4-FFF2-40B4-BE49-F238E27FC236}">
                <a16:creationId xmlns:a16="http://schemas.microsoft.com/office/drawing/2014/main" id="{4B9EACEC-C9DD-64CE-8938-B10F3387FD45}"/>
              </a:ext>
            </a:extLst>
          </p:cNvPr>
          <p:cNvSpPr>
            <a:spLocks noGrp="1"/>
          </p:cNvSpPr>
          <p:nvPr>
            <p:ph type="body" sz="quarter" idx="26"/>
          </p:nvPr>
        </p:nvSpPr>
        <p:spPr>
          <a:xfrm>
            <a:off x="4838269" y="2957036"/>
            <a:ext cx="2907792" cy="740664"/>
          </a:xfrm>
        </p:spPr>
        <p:txBody>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9" name="Text Placeholder 8">
            <a:extLst>
              <a:ext uri="{FF2B5EF4-FFF2-40B4-BE49-F238E27FC236}">
                <a16:creationId xmlns:a16="http://schemas.microsoft.com/office/drawing/2014/main" id="{50A1D72E-24CB-BCAA-5BDF-2EA2C569A780}"/>
              </a:ext>
            </a:extLst>
          </p:cNvPr>
          <p:cNvSpPr>
            <a:spLocks noGrp="1"/>
          </p:cNvSpPr>
          <p:nvPr>
            <p:ph type="body" sz="quarter" idx="27"/>
          </p:nvPr>
        </p:nvSpPr>
        <p:spPr>
          <a:xfrm>
            <a:off x="4838269" y="2240435"/>
            <a:ext cx="2907792" cy="443198"/>
          </a:xfrm>
        </p:spPr>
        <p:txBody>
          <a:bodyPr/>
          <a:lstStyle/>
          <a:p>
            <a:r>
              <a:rPr lang="en-US"/>
              <a:t>Insert header here</a:t>
            </a:r>
            <a:br>
              <a:rPr lang="en-US"/>
            </a:br>
            <a:r>
              <a:rPr lang="en-US"/>
              <a:t>2 lines max, 16pt</a:t>
            </a:r>
          </a:p>
        </p:txBody>
      </p:sp>
      <p:sp>
        <p:nvSpPr>
          <p:cNvPr id="232" name="Text Placeholder 231">
            <a:extLst>
              <a:ext uri="{FF2B5EF4-FFF2-40B4-BE49-F238E27FC236}">
                <a16:creationId xmlns:a16="http://schemas.microsoft.com/office/drawing/2014/main" id="{38C52C59-63B3-2E8A-993E-1E40FD8EBCC2}"/>
              </a:ext>
            </a:extLst>
          </p:cNvPr>
          <p:cNvSpPr>
            <a:spLocks noGrp="1"/>
          </p:cNvSpPr>
          <p:nvPr>
            <p:ph type="body" sz="quarter" idx="28"/>
          </p:nvPr>
        </p:nvSpPr>
        <p:spPr>
          <a:xfrm>
            <a:off x="8644346" y="2957036"/>
            <a:ext cx="2907792" cy="740664"/>
          </a:xfrm>
        </p:spPr>
        <p:txBody>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11" name="Text Placeholder 10">
            <a:extLst>
              <a:ext uri="{FF2B5EF4-FFF2-40B4-BE49-F238E27FC236}">
                <a16:creationId xmlns:a16="http://schemas.microsoft.com/office/drawing/2014/main" id="{C1F21E57-24B4-D9B7-AA50-7E09C6A0AF10}"/>
              </a:ext>
            </a:extLst>
          </p:cNvPr>
          <p:cNvSpPr>
            <a:spLocks noGrp="1"/>
          </p:cNvSpPr>
          <p:nvPr>
            <p:ph type="body" sz="quarter" idx="29"/>
          </p:nvPr>
        </p:nvSpPr>
        <p:spPr>
          <a:xfrm>
            <a:off x="8644346" y="2240435"/>
            <a:ext cx="2907792" cy="443198"/>
          </a:xfrm>
        </p:spPr>
        <p:txBody>
          <a:bodyPr/>
          <a:lstStyle/>
          <a:p>
            <a:r>
              <a:rPr lang="en-US"/>
              <a:t>Insert header here</a:t>
            </a:r>
            <a:br>
              <a:rPr lang="en-US"/>
            </a:br>
            <a:r>
              <a:rPr lang="en-US"/>
              <a:t>2 lines max, 16pt</a:t>
            </a:r>
          </a:p>
        </p:txBody>
      </p:sp>
      <p:sp>
        <p:nvSpPr>
          <p:cNvPr id="12" name="Text Placeholder 11">
            <a:extLst>
              <a:ext uri="{FF2B5EF4-FFF2-40B4-BE49-F238E27FC236}">
                <a16:creationId xmlns:a16="http://schemas.microsoft.com/office/drawing/2014/main" id="{BD084F96-7733-B8C4-F747-D2C42E559CE8}"/>
              </a:ext>
            </a:extLst>
          </p:cNvPr>
          <p:cNvSpPr>
            <a:spLocks noGrp="1"/>
          </p:cNvSpPr>
          <p:nvPr>
            <p:ph type="body" sz="quarter" idx="30"/>
          </p:nvPr>
        </p:nvSpPr>
        <p:spPr>
          <a:xfrm>
            <a:off x="4342879" y="1612012"/>
            <a:ext cx="356616" cy="356616"/>
          </a:xfrm>
        </p:spPr>
        <p:txBody>
          <a:bodyPr/>
          <a:lstStyle/>
          <a:p>
            <a:r>
              <a:rPr lang="en-US"/>
              <a:t>2</a:t>
            </a:r>
          </a:p>
        </p:txBody>
      </p:sp>
      <p:sp>
        <p:nvSpPr>
          <p:cNvPr id="13" name="Text Placeholder 12">
            <a:extLst>
              <a:ext uri="{FF2B5EF4-FFF2-40B4-BE49-F238E27FC236}">
                <a16:creationId xmlns:a16="http://schemas.microsoft.com/office/drawing/2014/main" id="{7F0BBAD2-24E5-CF4A-65AD-7E5FD38C64A5}"/>
              </a:ext>
            </a:extLst>
          </p:cNvPr>
          <p:cNvSpPr>
            <a:spLocks noGrp="1"/>
          </p:cNvSpPr>
          <p:nvPr>
            <p:ph type="body" sz="quarter" idx="31"/>
          </p:nvPr>
        </p:nvSpPr>
        <p:spPr>
          <a:xfrm>
            <a:off x="8075804" y="1612012"/>
            <a:ext cx="356616" cy="356616"/>
          </a:xfrm>
        </p:spPr>
        <p:txBody>
          <a:bodyPr/>
          <a:lstStyle/>
          <a:p>
            <a:r>
              <a:rPr lang="en-US"/>
              <a:t>3</a:t>
            </a:r>
          </a:p>
        </p:txBody>
      </p:sp>
      <p:sp>
        <p:nvSpPr>
          <p:cNvPr id="14" name="Text Placeholder 13">
            <a:extLst>
              <a:ext uri="{FF2B5EF4-FFF2-40B4-BE49-F238E27FC236}">
                <a16:creationId xmlns:a16="http://schemas.microsoft.com/office/drawing/2014/main" id="{0F961B08-3200-2E12-D92C-88FD1ACED602}"/>
              </a:ext>
            </a:extLst>
          </p:cNvPr>
          <p:cNvSpPr>
            <a:spLocks noGrp="1"/>
          </p:cNvSpPr>
          <p:nvPr>
            <p:ph type="body" sz="quarter" idx="32"/>
          </p:nvPr>
        </p:nvSpPr>
        <p:spPr>
          <a:xfrm>
            <a:off x="4838269" y="1652154"/>
            <a:ext cx="2267712" cy="276999"/>
          </a:xfrm>
        </p:spPr>
        <p:txBody>
          <a:bodyPr/>
          <a:lstStyle/>
          <a:p>
            <a:r>
              <a:rPr lang="en-US"/>
              <a:t>Step 02</a:t>
            </a:r>
          </a:p>
        </p:txBody>
      </p:sp>
      <p:sp>
        <p:nvSpPr>
          <p:cNvPr id="15" name="Text Placeholder 14">
            <a:extLst>
              <a:ext uri="{FF2B5EF4-FFF2-40B4-BE49-F238E27FC236}">
                <a16:creationId xmlns:a16="http://schemas.microsoft.com/office/drawing/2014/main" id="{C207AB49-3024-4173-0D04-26284E2010C0}"/>
              </a:ext>
            </a:extLst>
          </p:cNvPr>
          <p:cNvSpPr>
            <a:spLocks noGrp="1"/>
          </p:cNvSpPr>
          <p:nvPr>
            <p:ph type="body" sz="quarter" idx="33"/>
          </p:nvPr>
        </p:nvSpPr>
        <p:spPr>
          <a:xfrm>
            <a:off x="8644346" y="1652154"/>
            <a:ext cx="2267712" cy="276999"/>
          </a:xfrm>
        </p:spPr>
        <p:txBody>
          <a:bodyPr/>
          <a:lstStyle/>
          <a:p>
            <a:r>
              <a:rPr lang="en-US"/>
              <a:t>Step 03</a:t>
            </a:r>
          </a:p>
        </p:txBody>
      </p:sp>
      <p:sp>
        <p:nvSpPr>
          <p:cNvPr id="16" name="Text Placeholder 15">
            <a:extLst>
              <a:ext uri="{FF2B5EF4-FFF2-40B4-BE49-F238E27FC236}">
                <a16:creationId xmlns:a16="http://schemas.microsoft.com/office/drawing/2014/main" id="{EA16CA36-AB9E-C8B4-4DDF-3401734D9F17}"/>
              </a:ext>
            </a:extLst>
          </p:cNvPr>
          <p:cNvSpPr>
            <a:spLocks noGrp="1"/>
          </p:cNvSpPr>
          <p:nvPr>
            <p:ph type="body" sz="quarter" idx="34"/>
          </p:nvPr>
        </p:nvSpPr>
        <p:spPr>
          <a:xfrm>
            <a:off x="1032191" y="4094164"/>
            <a:ext cx="2267712" cy="276999"/>
          </a:xfrm>
        </p:spPr>
        <p:txBody>
          <a:bodyPr/>
          <a:lstStyle/>
          <a:p>
            <a:r>
              <a:rPr lang="en-US"/>
              <a:t>Step 04</a:t>
            </a:r>
          </a:p>
        </p:txBody>
      </p:sp>
      <p:sp>
        <p:nvSpPr>
          <p:cNvPr id="17" name="Text Placeholder 16">
            <a:extLst>
              <a:ext uri="{FF2B5EF4-FFF2-40B4-BE49-F238E27FC236}">
                <a16:creationId xmlns:a16="http://schemas.microsoft.com/office/drawing/2014/main" id="{C06B32F4-466E-8432-B5CC-3A9F0F87BC61}"/>
              </a:ext>
            </a:extLst>
          </p:cNvPr>
          <p:cNvSpPr>
            <a:spLocks noGrp="1"/>
          </p:cNvSpPr>
          <p:nvPr>
            <p:ph type="body" sz="quarter" idx="35"/>
          </p:nvPr>
        </p:nvSpPr>
        <p:spPr>
          <a:xfrm>
            <a:off x="463649" y="4054022"/>
            <a:ext cx="356616" cy="356616"/>
          </a:xfrm>
        </p:spPr>
        <p:txBody>
          <a:bodyPr/>
          <a:lstStyle/>
          <a:p>
            <a:r>
              <a:rPr lang="en-US"/>
              <a:t>4</a:t>
            </a:r>
          </a:p>
        </p:txBody>
      </p:sp>
      <p:sp>
        <p:nvSpPr>
          <p:cNvPr id="233" name="Text Placeholder 232">
            <a:extLst>
              <a:ext uri="{FF2B5EF4-FFF2-40B4-BE49-F238E27FC236}">
                <a16:creationId xmlns:a16="http://schemas.microsoft.com/office/drawing/2014/main" id="{B68D12BB-C0E9-6113-22D3-53810E5A8EC0}"/>
              </a:ext>
            </a:extLst>
          </p:cNvPr>
          <p:cNvSpPr>
            <a:spLocks noGrp="1"/>
          </p:cNvSpPr>
          <p:nvPr>
            <p:ph type="body" sz="quarter" idx="36"/>
          </p:nvPr>
        </p:nvSpPr>
        <p:spPr>
          <a:xfrm>
            <a:off x="1032191" y="5399046"/>
            <a:ext cx="2907792" cy="740664"/>
          </a:xfrm>
        </p:spPr>
        <p:txBody>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19" name="Text Placeholder 18">
            <a:extLst>
              <a:ext uri="{FF2B5EF4-FFF2-40B4-BE49-F238E27FC236}">
                <a16:creationId xmlns:a16="http://schemas.microsoft.com/office/drawing/2014/main" id="{0FFC4DC3-BC05-B1EC-0E43-1F32964C57B4}"/>
              </a:ext>
            </a:extLst>
          </p:cNvPr>
          <p:cNvSpPr>
            <a:spLocks noGrp="1"/>
          </p:cNvSpPr>
          <p:nvPr>
            <p:ph type="body" sz="quarter" idx="37"/>
          </p:nvPr>
        </p:nvSpPr>
        <p:spPr>
          <a:xfrm>
            <a:off x="1032191" y="4682445"/>
            <a:ext cx="2907792" cy="443198"/>
          </a:xfrm>
        </p:spPr>
        <p:txBody>
          <a:bodyPr/>
          <a:lstStyle/>
          <a:p>
            <a:r>
              <a:rPr lang="en-US"/>
              <a:t>Insert header here</a:t>
            </a:r>
            <a:br>
              <a:rPr lang="en-US"/>
            </a:br>
            <a:r>
              <a:rPr lang="en-US"/>
              <a:t>2 lines max, 16pt</a:t>
            </a:r>
          </a:p>
        </p:txBody>
      </p:sp>
      <p:sp>
        <p:nvSpPr>
          <p:cNvPr id="234" name="Text Placeholder 233">
            <a:extLst>
              <a:ext uri="{FF2B5EF4-FFF2-40B4-BE49-F238E27FC236}">
                <a16:creationId xmlns:a16="http://schemas.microsoft.com/office/drawing/2014/main" id="{1B20B5F1-8AB5-05E4-4111-DCE602486281}"/>
              </a:ext>
            </a:extLst>
          </p:cNvPr>
          <p:cNvSpPr>
            <a:spLocks noGrp="1"/>
          </p:cNvSpPr>
          <p:nvPr>
            <p:ph type="body" sz="quarter" idx="38"/>
          </p:nvPr>
        </p:nvSpPr>
        <p:spPr>
          <a:xfrm>
            <a:off x="4838269" y="5399046"/>
            <a:ext cx="2907792" cy="740664"/>
          </a:xfrm>
        </p:spPr>
        <p:txBody>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21" name="Text Placeholder 20">
            <a:extLst>
              <a:ext uri="{FF2B5EF4-FFF2-40B4-BE49-F238E27FC236}">
                <a16:creationId xmlns:a16="http://schemas.microsoft.com/office/drawing/2014/main" id="{7E74747E-10F6-8DC8-C0B1-46B95C1091FA}"/>
              </a:ext>
            </a:extLst>
          </p:cNvPr>
          <p:cNvSpPr>
            <a:spLocks noGrp="1"/>
          </p:cNvSpPr>
          <p:nvPr>
            <p:ph type="body" sz="quarter" idx="39"/>
          </p:nvPr>
        </p:nvSpPr>
        <p:spPr>
          <a:xfrm>
            <a:off x="4838269" y="4682445"/>
            <a:ext cx="2907792" cy="443198"/>
          </a:xfrm>
        </p:spPr>
        <p:txBody>
          <a:bodyPr/>
          <a:lstStyle/>
          <a:p>
            <a:r>
              <a:rPr lang="en-US"/>
              <a:t>Insert header here</a:t>
            </a:r>
            <a:br>
              <a:rPr lang="en-US"/>
            </a:br>
            <a:r>
              <a:rPr lang="en-US"/>
              <a:t>2 lines max, 16pt</a:t>
            </a:r>
          </a:p>
        </p:txBody>
      </p:sp>
      <p:sp>
        <p:nvSpPr>
          <p:cNvPr id="235" name="Text Placeholder 234">
            <a:extLst>
              <a:ext uri="{FF2B5EF4-FFF2-40B4-BE49-F238E27FC236}">
                <a16:creationId xmlns:a16="http://schemas.microsoft.com/office/drawing/2014/main" id="{E6B1E533-A522-FE6E-608A-9355E7B66F74}"/>
              </a:ext>
            </a:extLst>
          </p:cNvPr>
          <p:cNvSpPr>
            <a:spLocks noGrp="1"/>
          </p:cNvSpPr>
          <p:nvPr>
            <p:ph type="body" sz="quarter" idx="40"/>
          </p:nvPr>
        </p:nvSpPr>
        <p:spPr>
          <a:xfrm>
            <a:off x="8644346" y="5399046"/>
            <a:ext cx="2907792" cy="740664"/>
          </a:xfrm>
        </p:spPr>
        <p:txBody>
          <a:body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23" name="Text Placeholder 22">
            <a:extLst>
              <a:ext uri="{FF2B5EF4-FFF2-40B4-BE49-F238E27FC236}">
                <a16:creationId xmlns:a16="http://schemas.microsoft.com/office/drawing/2014/main" id="{953878A3-93B0-DB10-BFB7-6773C1152B69}"/>
              </a:ext>
            </a:extLst>
          </p:cNvPr>
          <p:cNvSpPr>
            <a:spLocks noGrp="1"/>
          </p:cNvSpPr>
          <p:nvPr>
            <p:ph type="body" sz="quarter" idx="41"/>
          </p:nvPr>
        </p:nvSpPr>
        <p:spPr>
          <a:xfrm>
            <a:off x="8644346" y="4682445"/>
            <a:ext cx="2907792" cy="443198"/>
          </a:xfrm>
        </p:spPr>
        <p:txBody>
          <a:bodyPr/>
          <a:lstStyle/>
          <a:p>
            <a:r>
              <a:rPr lang="en-US"/>
              <a:t>Insert header here</a:t>
            </a:r>
            <a:br>
              <a:rPr lang="en-US"/>
            </a:br>
            <a:r>
              <a:rPr lang="en-US"/>
              <a:t>2 lines max, 16pt</a:t>
            </a:r>
          </a:p>
        </p:txBody>
      </p:sp>
      <p:sp>
        <p:nvSpPr>
          <p:cNvPr id="24" name="Text Placeholder 23">
            <a:extLst>
              <a:ext uri="{FF2B5EF4-FFF2-40B4-BE49-F238E27FC236}">
                <a16:creationId xmlns:a16="http://schemas.microsoft.com/office/drawing/2014/main" id="{91DEE636-837D-2A09-1181-F7F92ACCFAAB}"/>
              </a:ext>
            </a:extLst>
          </p:cNvPr>
          <p:cNvSpPr>
            <a:spLocks noGrp="1"/>
          </p:cNvSpPr>
          <p:nvPr>
            <p:ph type="body" sz="quarter" idx="42"/>
          </p:nvPr>
        </p:nvSpPr>
        <p:spPr>
          <a:xfrm>
            <a:off x="4342879" y="4054022"/>
            <a:ext cx="356616" cy="356616"/>
          </a:xfrm>
        </p:spPr>
        <p:txBody>
          <a:bodyPr/>
          <a:lstStyle/>
          <a:p>
            <a:r>
              <a:rPr lang="en-US"/>
              <a:t>5</a:t>
            </a:r>
          </a:p>
        </p:txBody>
      </p:sp>
      <p:sp>
        <p:nvSpPr>
          <p:cNvPr id="25" name="Text Placeholder 24">
            <a:extLst>
              <a:ext uri="{FF2B5EF4-FFF2-40B4-BE49-F238E27FC236}">
                <a16:creationId xmlns:a16="http://schemas.microsoft.com/office/drawing/2014/main" id="{CE5CE28A-BF39-01A6-D404-5A2DA5F89495}"/>
              </a:ext>
            </a:extLst>
          </p:cNvPr>
          <p:cNvSpPr>
            <a:spLocks noGrp="1"/>
          </p:cNvSpPr>
          <p:nvPr>
            <p:ph type="body" sz="quarter" idx="43"/>
          </p:nvPr>
        </p:nvSpPr>
        <p:spPr>
          <a:xfrm>
            <a:off x="8075804" y="4054022"/>
            <a:ext cx="356616" cy="356616"/>
          </a:xfrm>
        </p:spPr>
        <p:txBody>
          <a:bodyPr/>
          <a:lstStyle/>
          <a:p>
            <a:r>
              <a:rPr lang="en-US"/>
              <a:t>6</a:t>
            </a:r>
          </a:p>
        </p:txBody>
      </p:sp>
      <p:sp>
        <p:nvSpPr>
          <p:cNvPr id="26" name="Text Placeholder 25">
            <a:extLst>
              <a:ext uri="{FF2B5EF4-FFF2-40B4-BE49-F238E27FC236}">
                <a16:creationId xmlns:a16="http://schemas.microsoft.com/office/drawing/2014/main" id="{D66C67EC-A1AF-0D12-3068-C3442D036965}"/>
              </a:ext>
            </a:extLst>
          </p:cNvPr>
          <p:cNvSpPr>
            <a:spLocks noGrp="1"/>
          </p:cNvSpPr>
          <p:nvPr>
            <p:ph type="body" sz="quarter" idx="44"/>
          </p:nvPr>
        </p:nvSpPr>
        <p:spPr>
          <a:xfrm>
            <a:off x="4838269" y="4094164"/>
            <a:ext cx="2267712" cy="276999"/>
          </a:xfrm>
        </p:spPr>
        <p:txBody>
          <a:bodyPr/>
          <a:lstStyle/>
          <a:p>
            <a:r>
              <a:rPr lang="en-US"/>
              <a:t>Step 05</a:t>
            </a:r>
          </a:p>
        </p:txBody>
      </p:sp>
      <p:sp>
        <p:nvSpPr>
          <p:cNvPr id="27" name="Text Placeholder 26">
            <a:extLst>
              <a:ext uri="{FF2B5EF4-FFF2-40B4-BE49-F238E27FC236}">
                <a16:creationId xmlns:a16="http://schemas.microsoft.com/office/drawing/2014/main" id="{CC35B5EF-2220-1096-B1F0-55BD31DC83C7}"/>
              </a:ext>
            </a:extLst>
          </p:cNvPr>
          <p:cNvSpPr>
            <a:spLocks noGrp="1"/>
          </p:cNvSpPr>
          <p:nvPr>
            <p:ph type="body" sz="quarter" idx="45"/>
          </p:nvPr>
        </p:nvSpPr>
        <p:spPr>
          <a:xfrm>
            <a:off x="8644346" y="4094164"/>
            <a:ext cx="2267712" cy="276999"/>
          </a:xfrm>
        </p:spPr>
        <p:txBody>
          <a:bodyPr/>
          <a:lstStyle/>
          <a:p>
            <a:r>
              <a:rPr lang="en-US"/>
              <a:t>Step 06</a:t>
            </a:r>
          </a:p>
        </p:txBody>
      </p:sp>
    </p:spTree>
    <p:extLst>
      <p:ext uri="{BB962C8B-B14F-4D97-AF65-F5344CB8AC3E}">
        <p14:creationId xmlns:p14="http://schemas.microsoft.com/office/powerpoint/2010/main" val="218018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BEBC50-43BA-4AED-26AE-6686306F94D4}"/>
              </a:ext>
            </a:extLst>
          </p:cNvPr>
          <p:cNvSpPr>
            <a:spLocks noGrp="1"/>
          </p:cNvSpPr>
          <p:nvPr>
            <p:ph type="title"/>
          </p:nvPr>
        </p:nvSpPr>
        <p:spPr>
          <a:xfrm>
            <a:off x="457200" y="425722"/>
            <a:ext cx="11277600" cy="443198"/>
          </a:xfrm>
        </p:spPr>
        <p:txBody>
          <a:bodyPr/>
          <a:lstStyle/>
          <a:p>
            <a:r>
              <a:rPr lang="en-US"/>
              <a:t>Table</a:t>
            </a:r>
          </a:p>
        </p:txBody>
      </p:sp>
      <p:sp>
        <p:nvSpPr>
          <p:cNvPr id="13" name="Footer Placeholder 2">
            <a:extLst>
              <a:ext uri="{FF2B5EF4-FFF2-40B4-BE49-F238E27FC236}">
                <a16:creationId xmlns:a16="http://schemas.microsoft.com/office/drawing/2014/main" id="{98F54D25-19A7-F831-E736-906678FB239A}"/>
              </a:ext>
            </a:extLst>
          </p:cNvPr>
          <p:cNvSpPr>
            <a:spLocks noGrp="1"/>
          </p:cNvSpPr>
          <p:nvPr>
            <p:ph type="ftr" sz="quarter" idx="10"/>
          </p:nvPr>
        </p:nvSpPr>
        <p:spPr>
          <a:xfrm>
            <a:off x="457200" y="5763021"/>
            <a:ext cx="11277608" cy="365125"/>
          </a:xfrm>
        </p:spPr>
        <p:txBody>
          <a:bodyPr/>
          <a:lstStyle/>
          <a:p>
            <a:r>
              <a:rPr lang="en-US"/>
              <a:t>To add a footer: Insert tab &gt; Header &amp; Footer &gt; Select Footer &gt; Apply</a:t>
            </a:r>
          </a:p>
        </p:txBody>
      </p:sp>
      <p:sp>
        <p:nvSpPr>
          <p:cNvPr id="5" name="Text Placeholder 4">
            <a:extLst>
              <a:ext uri="{FF2B5EF4-FFF2-40B4-BE49-F238E27FC236}">
                <a16:creationId xmlns:a16="http://schemas.microsoft.com/office/drawing/2014/main" id="{2EDA6395-DB2F-DC29-5932-2B9A512244B7}"/>
              </a:ext>
            </a:extLst>
          </p:cNvPr>
          <p:cNvSpPr>
            <a:spLocks noGrp="1"/>
          </p:cNvSpPr>
          <p:nvPr>
            <p:ph type="body" sz="quarter" idx="12"/>
          </p:nvPr>
        </p:nvSpPr>
        <p:spPr>
          <a:xfrm>
            <a:off x="457200" y="931893"/>
            <a:ext cx="11277608" cy="307777"/>
          </a:xfrm>
        </p:spPr>
        <p:txBody>
          <a:bodyPr/>
          <a:lstStyle/>
          <a:p>
            <a:r>
              <a:rPr lang="en-US"/>
              <a:t>Optional subtitle, sentence case 20pt</a:t>
            </a:r>
          </a:p>
        </p:txBody>
      </p:sp>
      <p:graphicFrame>
        <p:nvGraphicFramePr>
          <p:cNvPr id="26" name="Table Placeholder 25">
            <a:extLst>
              <a:ext uri="{FF2B5EF4-FFF2-40B4-BE49-F238E27FC236}">
                <a16:creationId xmlns:a16="http://schemas.microsoft.com/office/drawing/2014/main" id="{9EC2FDCB-6CC0-2A45-4E05-E2757A1DEBA9}"/>
              </a:ext>
            </a:extLst>
          </p:cNvPr>
          <p:cNvGraphicFramePr>
            <a:graphicFrameLocks noGrp="1"/>
          </p:cNvGraphicFramePr>
          <p:nvPr>
            <p:ph type="tbl" sz="quarter" idx="13"/>
            <p:extLst>
              <p:ext uri="{D42A27DB-BD31-4B8C-83A1-F6EECF244321}">
                <p14:modId xmlns:p14="http://schemas.microsoft.com/office/powerpoint/2010/main" val="3539655687"/>
              </p:ext>
            </p:extLst>
          </p:nvPr>
        </p:nvGraphicFramePr>
        <p:xfrm>
          <a:off x="457200" y="1676400"/>
          <a:ext cx="11277600" cy="411480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688295388"/>
                    </a:ext>
                  </a:extLst>
                </a:gridCol>
                <a:gridCol w="3048000">
                  <a:extLst>
                    <a:ext uri="{9D8B030D-6E8A-4147-A177-3AD203B41FA5}">
                      <a16:colId xmlns:a16="http://schemas.microsoft.com/office/drawing/2014/main" val="1987028102"/>
                    </a:ext>
                  </a:extLst>
                </a:gridCol>
                <a:gridCol w="3048000">
                  <a:extLst>
                    <a:ext uri="{9D8B030D-6E8A-4147-A177-3AD203B41FA5}">
                      <a16:colId xmlns:a16="http://schemas.microsoft.com/office/drawing/2014/main" val="3306733466"/>
                    </a:ext>
                  </a:extLst>
                </a:gridCol>
                <a:gridCol w="3048000">
                  <a:extLst>
                    <a:ext uri="{9D8B030D-6E8A-4147-A177-3AD203B41FA5}">
                      <a16:colId xmlns:a16="http://schemas.microsoft.com/office/drawing/2014/main" val="1926200575"/>
                    </a:ext>
                  </a:extLst>
                </a:gridCol>
              </a:tblGrid>
              <a:tr h="548640">
                <a:tc>
                  <a:txBody>
                    <a:bodyPr/>
                    <a:lstStyle/>
                    <a:p>
                      <a:r>
                        <a:rPr lang="en-US" sz="1600" b="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Category</a:t>
                      </a:r>
                    </a:p>
                  </a:txBody>
                  <a:tcPr marL="0" marR="0" anchor="ctr">
                    <a:lnL w="12700" cmpd="sng">
                      <a:noFill/>
                    </a:lnL>
                    <a:lnR w="12700" cmpd="sng">
                      <a:noFill/>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Category</a:t>
                      </a:r>
                    </a:p>
                  </a:txBody>
                  <a:tcPr marL="0" marR="0" anchor="ctr">
                    <a:lnL w="12700" cmpd="sng">
                      <a:noFill/>
                    </a:lnL>
                    <a:lnR w="12700" cmpd="sng">
                      <a:noFill/>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Category</a:t>
                      </a:r>
                    </a:p>
                  </a:txBody>
                  <a:tcPr marL="0" marR="0" anchor="ctr">
                    <a:lnL w="12700" cmpd="sng">
                      <a:noFill/>
                    </a:lnL>
                    <a:lnR w="12700" cmpd="sng">
                      <a:noFill/>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Category</a:t>
                      </a:r>
                    </a:p>
                  </a:txBody>
                  <a:tcPr marL="0" marR="0" anchor="ctr">
                    <a:lnL w="12700" cmpd="sng">
                      <a:noFill/>
                    </a:lnL>
                    <a:lnR w="12700" cmpd="sng">
                      <a:noFill/>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5836144"/>
                  </a:ext>
                </a:extLst>
              </a:tr>
              <a:tr h="713232">
                <a:tc>
                  <a:txBody>
                    <a:bodyPr/>
                    <a:lstStyle/>
                    <a:p>
                      <a:r>
                        <a:rPr lang="en-US" sz="1600" b="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Topic goes here</a:t>
                      </a:r>
                    </a:p>
                  </a:txBody>
                  <a:tcPr marL="0" marR="0" anchor="ctr">
                    <a:lnL w="12700" cmpd="sng">
                      <a:noFill/>
                    </a:lnL>
                    <a:lnR w="12700" cmpd="sng">
                      <a:noFill/>
                    </a:lnR>
                    <a:lnT w="28575" cap="flat" cmpd="sng" algn="ctr">
                      <a:solidFill>
                        <a:schemeClr val="accent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Lorem ipsum dolor sit amet, consectetur adipiscing elit</a:t>
                      </a:r>
                    </a:p>
                  </a:txBody>
                  <a:tcPr marL="0" marR="0" anchor="ctr">
                    <a:lnL w="12700" cmpd="sng">
                      <a:noFill/>
                    </a:lnL>
                    <a:lnR w="12700" cmpd="sng">
                      <a:noFill/>
                    </a:lnR>
                    <a:lnT w="28575" cap="flat" cmpd="sng" algn="ctr">
                      <a:solidFill>
                        <a:schemeClr val="accent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Lorem ipsum dolor sit amet, consectetur adipiscing elit</a:t>
                      </a:r>
                    </a:p>
                  </a:txBody>
                  <a:tcPr marL="0" marR="0" anchor="ctr">
                    <a:lnL w="12700" cmpd="sng">
                      <a:noFill/>
                    </a:lnL>
                    <a:lnR w="12700" cmpd="sng">
                      <a:noFill/>
                    </a:lnR>
                    <a:lnT w="28575" cap="flat" cmpd="sng" algn="ctr">
                      <a:solidFill>
                        <a:schemeClr val="accent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Lorem ipsum dolor sit amet, consectetur adipiscing elit</a:t>
                      </a:r>
                    </a:p>
                  </a:txBody>
                  <a:tcPr marL="0" marR="0" anchor="ctr">
                    <a:lnL w="12700" cmpd="sng">
                      <a:noFill/>
                    </a:lnL>
                    <a:lnR w="12700" cmpd="sng">
                      <a:noFill/>
                    </a:lnR>
                    <a:lnT w="28575" cap="flat" cmpd="sng" algn="ctr">
                      <a:solidFill>
                        <a:schemeClr val="accent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5596995"/>
                  </a:ext>
                </a:extLst>
              </a:tr>
              <a:tr h="7132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Topic goes here</a:t>
                      </a:r>
                    </a:p>
                  </a:txBody>
                  <a:tcPr marL="0"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Lorem ipsum dolor sit amet, consectetur adipiscing elit</a:t>
                      </a:r>
                    </a:p>
                  </a:txBody>
                  <a:tcPr marL="0"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Lorem ipsum dolor sit amet, consectetur adipiscing elit</a:t>
                      </a:r>
                    </a:p>
                  </a:txBody>
                  <a:tcPr marL="0"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Lorem ipsum dolor sit amet, consectetur adipiscing elit</a:t>
                      </a:r>
                    </a:p>
                  </a:txBody>
                  <a:tcPr marL="0"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4140529"/>
                  </a:ext>
                </a:extLst>
              </a:tr>
              <a:tr h="7132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Topic goes here</a:t>
                      </a:r>
                    </a:p>
                  </a:txBody>
                  <a:tcPr marL="0"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Lorem ipsum dolor sit amet, consectetur adipiscing elit</a:t>
                      </a:r>
                    </a:p>
                  </a:txBody>
                  <a:tcPr marL="0"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Lorem ipsum dolor sit amet, consectetur adipiscing elit</a:t>
                      </a:r>
                    </a:p>
                  </a:txBody>
                  <a:tcPr marL="0"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Lorem ipsum dolor sit amet, consectetur adipiscing elit</a:t>
                      </a:r>
                    </a:p>
                  </a:txBody>
                  <a:tcPr marL="0"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4428768"/>
                  </a:ext>
                </a:extLst>
              </a:tr>
              <a:tr h="7132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Topic goes here</a:t>
                      </a:r>
                    </a:p>
                  </a:txBody>
                  <a:tcPr marL="0"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Lorem ipsum dolor sit amet, consectetur adipiscing elit</a:t>
                      </a:r>
                    </a:p>
                  </a:txBody>
                  <a:tcPr marL="0"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Lorem ipsum dolor sit amet, consectetur adipiscing elit</a:t>
                      </a:r>
                    </a:p>
                  </a:txBody>
                  <a:tcPr marL="0"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Lorem ipsum dolor sit amet, consectetur adipiscing elit</a:t>
                      </a:r>
                    </a:p>
                  </a:txBody>
                  <a:tcPr marL="0"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164424"/>
                  </a:ext>
                </a:extLst>
              </a:tr>
              <a:tr h="7132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Topic goes here</a:t>
                      </a:r>
                    </a:p>
                  </a:txBody>
                  <a:tcPr marL="0" marR="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Lorem ipsum dolor sit amet, consectetur adipiscing elit</a:t>
                      </a:r>
                    </a:p>
                  </a:txBody>
                  <a:tcPr marL="0" marR="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Lorem ipsum dolor sit amet, consectetur adipiscing elit</a:t>
                      </a:r>
                    </a:p>
                  </a:txBody>
                  <a:tcPr marL="0" marR="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Lorem ipsum dolor sit </a:t>
                      </a:r>
                      <a:r>
                        <a:rPr kumimoji="0" lang="en-US" sz="1400" b="0" i="0" u="none" strike="noStrike" kern="1200" cap="none" spc="0" normalizeH="0" baseline="0" noProof="0" err="1">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amet</a:t>
                      </a:r>
                      <a:r>
                        <a:rPr kumimoji="0" lang="en-US" sz="1400" b="0"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400" b="0" i="0" u="none" strike="noStrike" kern="1200" cap="none" spc="0" normalizeH="0" baseline="0" noProof="0" err="1">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consectetur</a:t>
                      </a:r>
                      <a:r>
                        <a:rPr kumimoji="0" lang="en-US" sz="1400" b="0"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400" b="0" i="0" u="none" strike="noStrike" kern="1200" cap="none" spc="0" normalizeH="0" baseline="0" noProof="0" err="1">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adipiscing</a:t>
                      </a:r>
                      <a:r>
                        <a:rPr kumimoji="0" lang="en-US" sz="1400" b="0"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400" b="0" i="0" u="none" strike="noStrike" kern="1200" cap="none" spc="0" normalizeH="0" baseline="0" noProof="0" err="1">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rPr>
                        <a:t>elit</a:t>
                      </a:r>
                      <a:endParaRPr kumimoji="0" lang="en-US" sz="1400" b="0"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txBody>
                  <a:tcPr marL="0" marR="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5245317"/>
                  </a:ext>
                </a:extLst>
              </a:tr>
            </a:tbl>
          </a:graphicData>
        </a:graphic>
      </p:graphicFrame>
    </p:spTree>
    <p:extLst>
      <p:ext uri="{BB962C8B-B14F-4D97-AF65-F5344CB8AC3E}">
        <p14:creationId xmlns:p14="http://schemas.microsoft.com/office/powerpoint/2010/main" val="57353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Colors and fonts</a:t>
            </a:r>
          </a:p>
        </p:txBody>
      </p:sp>
      <p:sp>
        <p:nvSpPr>
          <p:cNvPr id="2" name="Text Placeholder 1">
            <a:extLst>
              <a:ext uri="{FF2B5EF4-FFF2-40B4-BE49-F238E27FC236}">
                <a16:creationId xmlns:a16="http://schemas.microsoft.com/office/drawing/2014/main" id="{12C828DA-5384-68CD-6AB2-B2A02D3D04DB}"/>
              </a:ext>
            </a:extLst>
          </p:cNvPr>
          <p:cNvSpPr>
            <a:spLocks noGrp="1"/>
          </p:cNvSpPr>
          <p:nvPr>
            <p:ph type="body" sz="quarter" idx="12"/>
          </p:nvPr>
        </p:nvSpPr>
        <p:spPr/>
        <p:txBody>
          <a:bodyPr/>
          <a:lstStyle/>
          <a:p>
            <a:r>
              <a:rPr lang="en-US"/>
              <a:t>Subtitle</a:t>
            </a:r>
          </a:p>
        </p:txBody>
      </p:sp>
      <p:grpSp>
        <p:nvGrpSpPr>
          <p:cNvPr id="3" name="Group 2">
            <a:extLst>
              <a:ext uri="{FF2B5EF4-FFF2-40B4-BE49-F238E27FC236}">
                <a16:creationId xmlns:a16="http://schemas.microsoft.com/office/drawing/2014/main" id="{B6D3CBA2-9CD6-DEAA-0002-BDEAF5CF5D6D}"/>
              </a:ext>
            </a:extLst>
          </p:cNvPr>
          <p:cNvGrpSpPr/>
          <p:nvPr/>
        </p:nvGrpSpPr>
        <p:grpSpPr>
          <a:xfrm>
            <a:off x="457197" y="1635319"/>
            <a:ext cx="11430003" cy="4290788"/>
            <a:chOff x="457197" y="1698171"/>
            <a:chExt cx="11430003" cy="4435931"/>
          </a:xfrm>
        </p:grpSpPr>
        <p:sp>
          <p:nvSpPr>
            <p:cNvPr id="35" name="TextBox 34">
              <a:extLst>
                <a:ext uri="{FF2B5EF4-FFF2-40B4-BE49-F238E27FC236}">
                  <a16:creationId xmlns:a16="http://schemas.microsoft.com/office/drawing/2014/main" id="{AD05A0CF-FFF0-48AC-B37E-09BD8D60C191}"/>
                </a:ext>
              </a:extLst>
            </p:cNvPr>
            <p:cNvSpPr txBox="1"/>
            <p:nvPr/>
          </p:nvSpPr>
          <p:spPr>
            <a:xfrm>
              <a:off x="7043990" y="4598200"/>
              <a:ext cx="4843210" cy="1190310"/>
            </a:xfrm>
            <a:prstGeom prst="rect">
              <a:avLst/>
            </a:prstGeom>
            <a:noFill/>
          </p:spPr>
          <p:txBody>
            <a:bodyPr wrap="square" lIns="0" tIns="0" rIns="0" bIns="0" rtlCol="0" anchor="t" anchorCtr="0">
              <a:noAutofit/>
            </a:bodyPr>
            <a:lstStyle/>
            <a:p>
              <a:r>
                <a:rPr lang="en-US" sz="2000" b="1">
                  <a:latin typeface="Aptos" panose="020B0004020202020204" pitchFamily="34" charset="0"/>
                  <a:ea typeface="+mn-lt"/>
                  <a:cs typeface="+mn-lt"/>
                </a:rPr>
                <a:t>Aptos Bold</a:t>
              </a:r>
              <a:br>
                <a:rPr lang="en-US" sz="2000" b="1">
                  <a:latin typeface="Aptos" panose="020B0004020202020204" pitchFamily="34" charset="0"/>
                  <a:ea typeface="Helvetica Neue" panose="02000503000000020004" pitchFamily="2" charset="0"/>
                  <a:cs typeface="Helvetica Neue" panose="02000503000000020004" pitchFamily="2" charset="0"/>
                </a:rPr>
              </a:br>
              <a:r>
                <a:rPr lang="en-US" sz="1600">
                  <a:latin typeface="Aptos" panose="020B0004020202020204" pitchFamily="34" charset="0"/>
                  <a:ea typeface="Helvetica Neue" panose="02000503000000020004" pitchFamily="2" charset="0"/>
                  <a:cs typeface="Helvetica Neue" panose="02000503000000020004" pitchFamily="2" charset="0"/>
                </a:rPr>
                <a:t>Headings</a:t>
              </a:r>
              <a:endParaRPr lang="en-US">
                <a:latin typeface="Aptos" panose="020B0004020202020204" pitchFamily="34" charset="0"/>
              </a:endParaRPr>
            </a:p>
            <a:p>
              <a:endParaRPr lang="en-US" sz="1600">
                <a:latin typeface="Aptos" panose="020B0004020202020204" pitchFamily="34" charset="0"/>
                <a:ea typeface="Helvetica Neue" panose="02000503000000020004" pitchFamily="2" charset="0"/>
                <a:cs typeface="Helvetica Neue" panose="02000503000000020004" pitchFamily="2" charset="0"/>
              </a:endParaRPr>
            </a:p>
            <a:p>
              <a:r>
                <a:rPr lang="en-US" sz="2000">
                  <a:latin typeface="Aptos" panose="020B0004020202020204" pitchFamily="34" charset="0"/>
                  <a:ea typeface="+mn-lt"/>
                  <a:cs typeface="+mn-lt"/>
                </a:rPr>
                <a:t>Aptos</a:t>
              </a:r>
              <a:endParaRPr lang="en-US">
                <a:latin typeface="Aptos" panose="020B0004020202020204" pitchFamily="34" charset="0"/>
                <a:ea typeface="+mn-lt"/>
                <a:cs typeface="+mn-lt"/>
              </a:endParaRPr>
            </a:p>
            <a:p>
              <a:r>
                <a:rPr lang="en-US" sz="1600">
                  <a:latin typeface="Aptos" panose="020B0004020202020204" pitchFamily="34" charset="0"/>
                  <a:ea typeface="Helvetica Neue" panose="02000503000000020004" pitchFamily="2" charset="0"/>
                  <a:cs typeface="Helvetica Neue" panose="02000503000000020004" pitchFamily="2" charset="0"/>
                </a:rPr>
                <a:t>Body</a:t>
              </a:r>
              <a:endParaRPr lang="en-US" sz="2000">
                <a:latin typeface="Aptos" panose="020B0004020202020204" pitchFamily="34" charset="0"/>
                <a:ea typeface="Helvetica Neue" panose="02000503000000020004" pitchFamily="2" charset="0"/>
                <a:cs typeface="Helvetica Neue" panose="02000503000000020004" pitchFamily="2" charset="0"/>
              </a:endParaRPr>
            </a:p>
          </p:txBody>
        </p:sp>
        <p:sp>
          <p:nvSpPr>
            <p:cNvPr id="39" name="TextBox 38">
              <a:extLst>
                <a:ext uri="{FF2B5EF4-FFF2-40B4-BE49-F238E27FC236}">
                  <a16:creationId xmlns:a16="http://schemas.microsoft.com/office/drawing/2014/main" id="{51F25D8D-518A-4395-96D0-70ADBC98CE46}"/>
                </a:ext>
              </a:extLst>
            </p:cNvPr>
            <p:cNvSpPr txBox="1"/>
            <p:nvPr/>
          </p:nvSpPr>
          <p:spPr>
            <a:xfrm>
              <a:off x="457200" y="1826329"/>
              <a:ext cx="3885219" cy="164735"/>
            </a:xfrm>
            <a:prstGeom prst="rect">
              <a:avLst/>
            </a:prstGeom>
            <a:noFill/>
          </p:spPr>
          <p:txBody>
            <a:bodyPr wrap="none" lIns="0" tIns="0" rIns="0" bIns="0" rtlCol="0" anchor="ctr">
              <a:noAutofit/>
            </a:bodyPr>
            <a:lstStyle/>
            <a:p>
              <a:r>
                <a:rPr lang="en-US" sz="1200">
                  <a:latin typeface="Aptos" panose="020B0004020202020204" pitchFamily="34" charset="0"/>
                  <a:ea typeface="Helvetica Neue" panose="02000503000000020004" pitchFamily="2" charset="0"/>
                  <a:cs typeface="Helvetica Neue" panose="02000503000000020004" pitchFamily="2" charset="0"/>
                </a:rPr>
                <a:t>Logo / Main Brand Color</a:t>
              </a:r>
            </a:p>
          </p:txBody>
        </p:sp>
        <p:grpSp>
          <p:nvGrpSpPr>
            <p:cNvPr id="40" name="Group 39">
              <a:extLst>
                <a:ext uri="{FF2B5EF4-FFF2-40B4-BE49-F238E27FC236}">
                  <a16:creationId xmlns:a16="http://schemas.microsoft.com/office/drawing/2014/main" id="{5D80EE7D-0C4C-426C-86B4-6F9CE5C4CD93}"/>
                </a:ext>
              </a:extLst>
            </p:cNvPr>
            <p:cNvGrpSpPr/>
            <p:nvPr/>
          </p:nvGrpSpPr>
          <p:grpSpPr>
            <a:xfrm>
              <a:off x="457200" y="2032671"/>
              <a:ext cx="5543304" cy="778499"/>
              <a:chOff x="280060" y="5631780"/>
              <a:chExt cx="2259188" cy="1138031"/>
            </a:xfrm>
          </p:grpSpPr>
          <p:sp>
            <p:nvSpPr>
              <p:cNvPr id="41" name="Rectangle 40">
                <a:extLst>
                  <a:ext uri="{FF2B5EF4-FFF2-40B4-BE49-F238E27FC236}">
                    <a16:creationId xmlns:a16="http://schemas.microsoft.com/office/drawing/2014/main" id="{E7CCB86E-7C7C-4377-9253-F6B6132CF0EB}"/>
                  </a:ext>
                </a:extLst>
              </p:cNvPr>
              <p:cNvSpPr/>
              <p:nvPr/>
            </p:nvSpPr>
            <p:spPr>
              <a:xfrm>
                <a:off x="280061" y="5631780"/>
                <a:ext cx="2259187" cy="765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a:latin typeface="Aptos" panose="020B0004020202020204" pitchFamily="34" charset="0"/>
                    <a:ea typeface="Helvetica Neue" panose="02000503000000020004" pitchFamily="2" charset="0"/>
                    <a:cs typeface="Helvetica Neue" panose="02000503000000020004" pitchFamily="2" charset="0"/>
                  </a:rPr>
                  <a:t>Accent 1</a:t>
                </a:r>
              </a:p>
            </p:txBody>
          </p:sp>
          <p:grpSp>
            <p:nvGrpSpPr>
              <p:cNvPr id="42" name="Group 41">
                <a:extLst>
                  <a:ext uri="{FF2B5EF4-FFF2-40B4-BE49-F238E27FC236}">
                    <a16:creationId xmlns:a16="http://schemas.microsoft.com/office/drawing/2014/main" id="{61DCFE3F-C3C8-4AF8-8029-4C7D6E5F1E2D}"/>
                  </a:ext>
                </a:extLst>
              </p:cNvPr>
              <p:cNvGrpSpPr/>
              <p:nvPr/>
            </p:nvGrpSpPr>
            <p:grpSpPr>
              <a:xfrm>
                <a:off x="280060" y="6397635"/>
                <a:ext cx="2259187" cy="372176"/>
                <a:chOff x="280061" y="3209216"/>
                <a:chExt cx="1845368" cy="372176"/>
              </a:xfrm>
            </p:grpSpPr>
            <p:sp>
              <p:nvSpPr>
                <p:cNvPr id="43" name="Rectangle 42">
                  <a:extLst>
                    <a:ext uri="{FF2B5EF4-FFF2-40B4-BE49-F238E27FC236}">
                      <a16:creationId xmlns:a16="http://schemas.microsoft.com/office/drawing/2014/main" id="{53E65603-5067-49CA-BD78-F6679874A241}"/>
                    </a:ext>
                  </a:extLst>
                </p:cNvPr>
                <p:cNvSpPr/>
                <p:nvPr/>
              </p:nvSpPr>
              <p:spPr>
                <a:xfrm>
                  <a:off x="280061" y="3209216"/>
                  <a:ext cx="372176" cy="3721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44" name="Rectangle 43">
                  <a:extLst>
                    <a:ext uri="{FF2B5EF4-FFF2-40B4-BE49-F238E27FC236}">
                      <a16:creationId xmlns:a16="http://schemas.microsoft.com/office/drawing/2014/main" id="{92266669-D3E3-496D-B459-92EB6615500D}"/>
                    </a:ext>
                  </a:extLst>
                </p:cNvPr>
                <p:cNvSpPr/>
                <p:nvPr/>
              </p:nvSpPr>
              <p:spPr>
                <a:xfrm>
                  <a:off x="648359" y="3209216"/>
                  <a:ext cx="372176" cy="37217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45" name="Rectangle 44">
                  <a:extLst>
                    <a:ext uri="{FF2B5EF4-FFF2-40B4-BE49-F238E27FC236}">
                      <a16:creationId xmlns:a16="http://schemas.microsoft.com/office/drawing/2014/main" id="{4F8B8695-E88E-4F20-8CAC-448B52B3A303}"/>
                    </a:ext>
                  </a:extLst>
                </p:cNvPr>
                <p:cNvSpPr/>
                <p:nvPr/>
              </p:nvSpPr>
              <p:spPr>
                <a:xfrm>
                  <a:off x="1016657" y="3209216"/>
                  <a:ext cx="372176" cy="37217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46" name="Rectangle 45">
                  <a:extLst>
                    <a:ext uri="{FF2B5EF4-FFF2-40B4-BE49-F238E27FC236}">
                      <a16:creationId xmlns:a16="http://schemas.microsoft.com/office/drawing/2014/main" id="{E4FB987B-37DE-42E7-B2C9-F8E37BF42685}"/>
                    </a:ext>
                  </a:extLst>
                </p:cNvPr>
                <p:cNvSpPr/>
                <p:nvPr/>
              </p:nvSpPr>
              <p:spPr>
                <a:xfrm>
                  <a:off x="1384955" y="3209216"/>
                  <a:ext cx="372176" cy="37217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47" name="Rectangle 46">
                  <a:extLst>
                    <a:ext uri="{FF2B5EF4-FFF2-40B4-BE49-F238E27FC236}">
                      <a16:creationId xmlns:a16="http://schemas.microsoft.com/office/drawing/2014/main" id="{EA2D0E91-B080-4DF2-B4AC-404BC75C509B}"/>
                    </a:ext>
                  </a:extLst>
                </p:cNvPr>
                <p:cNvSpPr/>
                <p:nvPr/>
              </p:nvSpPr>
              <p:spPr>
                <a:xfrm>
                  <a:off x="1753253" y="3209216"/>
                  <a:ext cx="372176" cy="37217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grpSp>
        </p:grpSp>
        <p:grpSp>
          <p:nvGrpSpPr>
            <p:cNvPr id="48" name="Group 47">
              <a:extLst>
                <a:ext uri="{FF2B5EF4-FFF2-40B4-BE49-F238E27FC236}">
                  <a16:creationId xmlns:a16="http://schemas.microsoft.com/office/drawing/2014/main" id="{4282A358-1578-46A9-8176-C8C575DACF81}"/>
                </a:ext>
              </a:extLst>
            </p:cNvPr>
            <p:cNvGrpSpPr/>
            <p:nvPr/>
          </p:nvGrpSpPr>
          <p:grpSpPr>
            <a:xfrm>
              <a:off x="457200" y="3315436"/>
              <a:ext cx="2643706" cy="778499"/>
              <a:chOff x="280060" y="5631780"/>
              <a:chExt cx="2259188" cy="1138031"/>
            </a:xfrm>
          </p:grpSpPr>
          <p:sp>
            <p:nvSpPr>
              <p:cNvPr id="49" name="Rectangle 48">
                <a:extLst>
                  <a:ext uri="{FF2B5EF4-FFF2-40B4-BE49-F238E27FC236}">
                    <a16:creationId xmlns:a16="http://schemas.microsoft.com/office/drawing/2014/main" id="{834853F1-6F49-4D26-8961-E69228F9F056}"/>
                  </a:ext>
                </a:extLst>
              </p:cNvPr>
              <p:cNvSpPr/>
              <p:nvPr/>
            </p:nvSpPr>
            <p:spPr>
              <a:xfrm>
                <a:off x="280061" y="5631780"/>
                <a:ext cx="2259187" cy="7658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a:latin typeface="Aptos" panose="020B0004020202020204" pitchFamily="34" charset="0"/>
                    <a:ea typeface="Helvetica Neue" panose="02000503000000020004" pitchFamily="2" charset="0"/>
                    <a:cs typeface="Helvetica Neue" panose="02000503000000020004" pitchFamily="2" charset="0"/>
                  </a:rPr>
                  <a:t>Accent 2</a:t>
                </a:r>
              </a:p>
            </p:txBody>
          </p:sp>
          <p:grpSp>
            <p:nvGrpSpPr>
              <p:cNvPr id="50" name="Group 49">
                <a:extLst>
                  <a:ext uri="{FF2B5EF4-FFF2-40B4-BE49-F238E27FC236}">
                    <a16:creationId xmlns:a16="http://schemas.microsoft.com/office/drawing/2014/main" id="{3888F9B2-AC96-416F-9850-89629F3A9BA5}"/>
                  </a:ext>
                </a:extLst>
              </p:cNvPr>
              <p:cNvGrpSpPr/>
              <p:nvPr/>
            </p:nvGrpSpPr>
            <p:grpSpPr>
              <a:xfrm>
                <a:off x="280060" y="6397635"/>
                <a:ext cx="2259187" cy="372176"/>
                <a:chOff x="280061" y="3209216"/>
                <a:chExt cx="1845368" cy="372176"/>
              </a:xfrm>
            </p:grpSpPr>
            <p:sp>
              <p:nvSpPr>
                <p:cNvPr id="51" name="Rectangle 50">
                  <a:extLst>
                    <a:ext uri="{FF2B5EF4-FFF2-40B4-BE49-F238E27FC236}">
                      <a16:creationId xmlns:a16="http://schemas.microsoft.com/office/drawing/2014/main" id="{43BBA535-6A1F-4702-90C9-F9182A9D7522}"/>
                    </a:ext>
                  </a:extLst>
                </p:cNvPr>
                <p:cNvSpPr/>
                <p:nvPr/>
              </p:nvSpPr>
              <p:spPr>
                <a:xfrm>
                  <a:off x="280061" y="3209216"/>
                  <a:ext cx="372176" cy="3721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52" name="Rectangle 51">
                  <a:extLst>
                    <a:ext uri="{FF2B5EF4-FFF2-40B4-BE49-F238E27FC236}">
                      <a16:creationId xmlns:a16="http://schemas.microsoft.com/office/drawing/2014/main" id="{48E2C938-684A-4C28-94DE-67B3EDDFB7A6}"/>
                    </a:ext>
                  </a:extLst>
                </p:cNvPr>
                <p:cNvSpPr/>
                <p:nvPr/>
              </p:nvSpPr>
              <p:spPr>
                <a:xfrm>
                  <a:off x="648359" y="3209216"/>
                  <a:ext cx="372176" cy="37217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53" name="Rectangle 52">
                  <a:extLst>
                    <a:ext uri="{FF2B5EF4-FFF2-40B4-BE49-F238E27FC236}">
                      <a16:creationId xmlns:a16="http://schemas.microsoft.com/office/drawing/2014/main" id="{47C78C13-DAD1-4373-9DA4-AFD066925973}"/>
                    </a:ext>
                  </a:extLst>
                </p:cNvPr>
                <p:cNvSpPr/>
                <p:nvPr/>
              </p:nvSpPr>
              <p:spPr>
                <a:xfrm>
                  <a:off x="1016657" y="3209216"/>
                  <a:ext cx="372176" cy="37217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54" name="Rectangle 53">
                  <a:extLst>
                    <a:ext uri="{FF2B5EF4-FFF2-40B4-BE49-F238E27FC236}">
                      <a16:creationId xmlns:a16="http://schemas.microsoft.com/office/drawing/2014/main" id="{94FC8576-D80A-4FE1-BE5D-8E240EDD5CE9}"/>
                    </a:ext>
                  </a:extLst>
                </p:cNvPr>
                <p:cNvSpPr/>
                <p:nvPr/>
              </p:nvSpPr>
              <p:spPr>
                <a:xfrm>
                  <a:off x="1384955" y="3209216"/>
                  <a:ext cx="372176" cy="3721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55" name="Rectangle 54">
                  <a:extLst>
                    <a:ext uri="{FF2B5EF4-FFF2-40B4-BE49-F238E27FC236}">
                      <a16:creationId xmlns:a16="http://schemas.microsoft.com/office/drawing/2014/main" id="{E1C3FD72-0345-4564-AEA0-A6C366776282}"/>
                    </a:ext>
                  </a:extLst>
                </p:cNvPr>
                <p:cNvSpPr/>
                <p:nvPr/>
              </p:nvSpPr>
              <p:spPr>
                <a:xfrm>
                  <a:off x="1753253" y="3209216"/>
                  <a:ext cx="372176" cy="37217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grpSp>
        </p:grpSp>
        <p:grpSp>
          <p:nvGrpSpPr>
            <p:cNvPr id="56" name="Group 55">
              <a:extLst>
                <a:ext uri="{FF2B5EF4-FFF2-40B4-BE49-F238E27FC236}">
                  <a16:creationId xmlns:a16="http://schemas.microsoft.com/office/drawing/2014/main" id="{B7BC51B8-5069-4CC5-B359-453638EE38BF}"/>
                </a:ext>
              </a:extLst>
            </p:cNvPr>
            <p:cNvGrpSpPr/>
            <p:nvPr/>
          </p:nvGrpSpPr>
          <p:grpSpPr>
            <a:xfrm>
              <a:off x="3356799" y="3315436"/>
              <a:ext cx="2643706" cy="778499"/>
              <a:chOff x="280060" y="5631780"/>
              <a:chExt cx="2259188" cy="1138031"/>
            </a:xfrm>
          </p:grpSpPr>
          <p:sp>
            <p:nvSpPr>
              <p:cNvPr id="57" name="Rectangle 56">
                <a:extLst>
                  <a:ext uri="{FF2B5EF4-FFF2-40B4-BE49-F238E27FC236}">
                    <a16:creationId xmlns:a16="http://schemas.microsoft.com/office/drawing/2014/main" id="{EDF51E62-75C6-4CDF-AF54-2FB2492F1B6A}"/>
                  </a:ext>
                </a:extLst>
              </p:cNvPr>
              <p:cNvSpPr/>
              <p:nvPr/>
            </p:nvSpPr>
            <p:spPr>
              <a:xfrm>
                <a:off x="280061" y="5631780"/>
                <a:ext cx="2259187" cy="7658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a:latin typeface="Aptos" panose="020B0004020202020204" pitchFamily="34" charset="0"/>
                    <a:ea typeface="Helvetica Neue" panose="02000503000000020004" pitchFamily="2" charset="0"/>
                    <a:cs typeface="Helvetica Neue" panose="02000503000000020004" pitchFamily="2" charset="0"/>
                  </a:rPr>
                  <a:t>Accent 3</a:t>
                </a:r>
              </a:p>
            </p:txBody>
          </p:sp>
          <p:grpSp>
            <p:nvGrpSpPr>
              <p:cNvPr id="58" name="Group 57">
                <a:extLst>
                  <a:ext uri="{FF2B5EF4-FFF2-40B4-BE49-F238E27FC236}">
                    <a16:creationId xmlns:a16="http://schemas.microsoft.com/office/drawing/2014/main" id="{93B39BFB-3D1C-4AC0-9B77-08E8F3EDB39A}"/>
                  </a:ext>
                </a:extLst>
              </p:cNvPr>
              <p:cNvGrpSpPr/>
              <p:nvPr/>
            </p:nvGrpSpPr>
            <p:grpSpPr>
              <a:xfrm>
                <a:off x="280060" y="6397635"/>
                <a:ext cx="2259187" cy="372176"/>
                <a:chOff x="280061" y="3209216"/>
                <a:chExt cx="1845368" cy="372176"/>
              </a:xfrm>
            </p:grpSpPr>
            <p:sp>
              <p:nvSpPr>
                <p:cNvPr id="59" name="Rectangle 58">
                  <a:extLst>
                    <a:ext uri="{FF2B5EF4-FFF2-40B4-BE49-F238E27FC236}">
                      <a16:creationId xmlns:a16="http://schemas.microsoft.com/office/drawing/2014/main" id="{3239C0E7-134B-4F98-A7F2-D22C7C2D7EA9}"/>
                    </a:ext>
                  </a:extLst>
                </p:cNvPr>
                <p:cNvSpPr/>
                <p:nvPr/>
              </p:nvSpPr>
              <p:spPr>
                <a:xfrm>
                  <a:off x="280061" y="3209216"/>
                  <a:ext cx="372176" cy="37217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60" name="Rectangle 59">
                  <a:extLst>
                    <a:ext uri="{FF2B5EF4-FFF2-40B4-BE49-F238E27FC236}">
                      <a16:creationId xmlns:a16="http://schemas.microsoft.com/office/drawing/2014/main" id="{FC195A11-62DA-4D5C-A1EF-2F00660540BA}"/>
                    </a:ext>
                  </a:extLst>
                </p:cNvPr>
                <p:cNvSpPr/>
                <p:nvPr/>
              </p:nvSpPr>
              <p:spPr>
                <a:xfrm>
                  <a:off x="648359" y="3209216"/>
                  <a:ext cx="372176" cy="3721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61" name="Rectangle 60">
                  <a:extLst>
                    <a:ext uri="{FF2B5EF4-FFF2-40B4-BE49-F238E27FC236}">
                      <a16:creationId xmlns:a16="http://schemas.microsoft.com/office/drawing/2014/main" id="{6D509B20-CBFD-47DD-8FD3-8F1918E7E599}"/>
                    </a:ext>
                  </a:extLst>
                </p:cNvPr>
                <p:cNvSpPr/>
                <p:nvPr/>
              </p:nvSpPr>
              <p:spPr>
                <a:xfrm>
                  <a:off x="1016657" y="3209216"/>
                  <a:ext cx="372176" cy="37217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62" name="Rectangle 61">
                  <a:extLst>
                    <a:ext uri="{FF2B5EF4-FFF2-40B4-BE49-F238E27FC236}">
                      <a16:creationId xmlns:a16="http://schemas.microsoft.com/office/drawing/2014/main" id="{5496434D-A61A-4CCB-9110-E17BF7EB2E60}"/>
                    </a:ext>
                  </a:extLst>
                </p:cNvPr>
                <p:cNvSpPr/>
                <p:nvPr/>
              </p:nvSpPr>
              <p:spPr>
                <a:xfrm>
                  <a:off x="1384955" y="3209216"/>
                  <a:ext cx="372176" cy="37217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63" name="Rectangle 62">
                  <a:extLst>
                    <a:ext uri="{FF2B5EF4-FFF2-40B4-BE49-F238E27FC236}">
                      <a16:creationId xmlns:a16="http://schemas.microsoft.com/office/drawing/2014/main" id="{10252ADD-EC93-4AEB-B612-0AFB903A399F}"/>
                    </a:ext>
                  </a:extLst>
                </p:cNvPr>
                <p:cNvSpPr/>
                <p:nvPr/>
              </p:nvSpPr>
              <p:spPr>
                <a:xfrm>
                  <a:off x="1753253" y="3209216"/>
                  <a:ext cx="372176" cy="37217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grpSp>
        </p:grpSp>
        <p:sp>
          <p:nvSpPr>
            <p:cNvPr id="64" name="TextBox 63">
              <a:extLst>
                <a:ext uri="{FF2B5EF4-FFF2-40B4-BE49-F238E27FC236}">
                  <a16:creationId xmlns:a16="http://schemas.microsoft.com/office/drawing/2014/main" id="{FBD42B58-90B1-46FA-976C-BAED2589FBB0}"/>
                </a:ext>
              </a:extLst>
            </p:cNvPr>
            <p:cNvSpPr txBox="1"/>
            <p:nvPr/>
          </p:nvSpPr>
          <p:spPr>
            <a:xfrm>
              <a:off x="457200" y="3098833"/>
              <a:ext cx="3885219" cy="164735"/>
            </a:xfrm>
            <a:prstGeom prst="rect">
              <a:avLst/>
            </a:prstGeom>
            <a:noFill/>
          </p:spPr>
          <p:txBody>
            <a:bodyPr wrap="none" lIns="0" tIns="0" rIns="0" bIns="0" rtlCol="0" anchor="ctr">
              <a:noAutofit/>
            </a:bodyPr>
            <a:lstStyle/>
            <a:p>
              <a:r>
                <a:rPr lang="en-US" sz="1200">
                  <a:latin typeface="Aptos" panose="020B0004020202020204" pitchFamily="34" charset="0"/>
                  <a:ea typeface="Helvetica Neue" panose="02000503000000020004" pitchFamily="2" charset="0"/>
                  <a:cs typeface="Helvetica Neue" panose="02000503000000020004" pitchFamily="2" charset="0"/>
                </a:rPr>
                <a:t>Secondary Colors</a:t>
              </a:r>
            </a:p>
          </p:txBody>
        </p:sp>
        <p:sp>
          <p:nvSpPr>
            <p:cNvPr id="65" name="TextBox 64">
              <a:extLst>
                <a:ext uri="{FF2B5EF4-FFF2-40B4-BE49-F238E27FC236}">
                  <a16:creationId xmlns:a16="http://schemas.microsoft.com/office/drawing/2014/main" id="{18B103FE-807B-4885-9801-551F0D1E4AF6}"/>
                </a:ext>
              </a:extLst>
            </p:cNvPr>
            <p:cNvSpPr txBox="1"/>
            <p:nvPr/>
          </p:nvSpPr>
          <p:spPr>
            <a:xfrm>
              <a:off x="457200" y="4403112"/>
              <a:ext cx="3885219" cy="164735"/>
            </a:xfrm>
            <a:prstGeom prst="rect">
              <a:avLst/>
            </a:prstGeom>
            <a:noFill/>
          </p:spPr>
          <p:txBody>
            <a:bodyPr wrap="none" lIns="0" tIns="0" rIns="0" bIns="0" rtlCol="0" anchor="ctr">
              <a:noAutofit/>
            </a:bodyPr>
            <a:lstStyle/>
            <a:p>
              <a:r>
                <a:rPr lang="en-US" sz="1200">
                  <a:latin typeface="Aptos" panose="020B0004020202020204" pitchFamily="34" charset="0"/>
                  <a:ea typeface="Helvetica Neue" panose="02000503000000020004" pitchFamily="2" charset="0"/>
                  <a:cs typeface="Helvetica Neue" panose="02000503000000020004" pitchFamily="2" charset="0"/>
                </a:rPr>
                <a:t>Additional Colors / Highlights</a:t>
              </a:r>
            </a:p>
          </p:txBody>
        </p:sp>
        <p:sp>
          <p:nvSpPr>
            <p:cNvPr id="66" name="TextBox 65">
              <a:extLst>
                <a:ext uri="{FF2B5EF4-FFF2-40B4-BE49-F238E27FC236}">
                  <a16:creationId xmlns:a16="http://schemas.microsoft.com/office/drawing/2014/main" id="{6FE63191-CE99-47F6-953E-977E1A0BF1BF}"/>
                </a:ext>
              </a:extLst>
            </p:cNvPr>
            <p:cNvSpPr txBox="1"/>
            <p:nvPr/>
          </p:nvSpPr>
          <p:spPr>
            <a:xfrm>
              <a:off x="457200" y="5402153"/>
              <a:ext cx="3885219" cy="164735"/>
            </a:xfrm>
            <a:prstGeom prst="rect">
              <a:avLst/>
            </a:prstGeom>
            <a:noFill/>
          </p:spPr>
          <p:txBody>
            <a:bodyPr wrap="none" lIns="0" tIns="0" rIns="0" bIns="0" rtlCol="0" anchor="ctr">
              <a:noAutofit/>
            </a:bodyPr>
            <a:lstStyle/>
            <a:p>
              <a:r>
                <a:rPr lang="en-US" sz="1200">
                  <a:latin typeface="Aptos" panose="020B0004020202020204" pitchFamily="34" charset="0"/>
                  <a:ea typeface="Helvetica Neue" panose="02000503000000020004" pitchFamily="2" charset="0"/>
                  <a:cs typeface="Helvetica Neue" panose="02000503000000020004" pitchFamily="2" charset="0"/>
                </a:rPr>
                <a:t>Text / Background Colors</a:t>
              </a:r>
            </a:p>
          </p:txBody>
        </p:sp>
        <p:grpSp>
          <p:nvGrpSpPr>
            <p:cNvPr id="67" name="Group 66">
              <a:extLst>
                <a:ext uri="{FF2B5EF4-FFF2-40B4-BE49-F238E27FC236}">
                  <a16:creationId xmlns:a16="http://schemas.microsoft.com/office/drawing/2014/main" id="{40572088-285B-418C-81F2-68BE1FA1AF0A}"/>
                </a:ext>
              </a:extLst>
            </p:cNvPr>
            <p:cNvGrpSpPr/>
            <p:nvPr/>
          </p:nvGrpSpPr>
          <p:grpSpPr>
            <a:xfrm>
              <a:off x="457197" y="4598200"/>
              <a:ext cx="1222956" cy="522666"/>
              <a:chOff x="5882713" y="3076218"/>
              <a:chExt cx="949830" cy="776028"/>
            </a:xfrm>
          </p:grpSpPr>
          <p:sp>
            <p:nvSpPr>
              <p:cNvPr id="68" name="Rectangle 67">
                <a:extLst>
                  <a:ext uri="{FF2B5EF4-FFF2-40B4-BE49-F238E27FC236}">
                    <a16:creationId xmlns:a16="http://schemas.microsoft.com/office/drawing/2014/main" id="{685C0146-AED5-4873-95BD-A0C26AF38BC7}"/>
                  </a:ext>
                </a:extLst>
              </p:cNvPr>
              <p:cNvSpPr/>
              <p:nvPr/>
            </p:nvSpPr>
            <p:spPr>
              <a:xfrm>
                <a:off x="5882713" y="3076219"/>
                <a:ext cx="729678" cy="7658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a:latin typeface="Aptos" panose="020B0004020202020204" pitchFamily="34" charset="0"/>
                    <a:ea typeface="Helvetica Neue" panose="02000503000000020004" pitchFamily="2" charset="0"/>
                    <a:cs typeface="Helvetica Neue" panose="02000503000000020004" pitchFamily="2" charset="0"/>
                  </a:rPr>
                  <a:t>Accent 4</a:t>
                </a:r>
              </a:p>
            </p:txBody>
          </p:sp>
          <p:grpSp>
            <p:nvGrpSpPr>
              <p:cNvPr id="69" name="Group 68">
                <a:extLst>
                  <a:ext uri="{FF2B5EF4-FFF2-40B4-BE49-F238E27FC236}">
                    <a16:creationId xmlns:a16="http://schemas.microsoft.com/office/drawing/2014/main" id="{14AD5B50-9CB9-4E29-8852-DEAB4BFB5673}"/>
                  </a:ext>
                </a:extLst>
              </p:cNvPr>
              <p:cNvGrpSpPr/>
              <p:nvPr/>
            </p:nvGrpSpPr>
            <p:grpSpPr>
              <a:xfrm rot="16200000">
                <a:off x="6332271" y="3351973"/>
                <a:ext cx="776028" cy="224517"/>
                <a:chOff x="255551" y="3004902"/>
                <a:chExt cx="1869879" cy="224517"/>
              </a:xfrm>
            </p:grpSpPr>
            <p:sp>
              <p:nvSpPr>
                <p:cNvPr id="70" name="Rectangle 69">
                  <a:extLst>
                    <a:ext uri="{FF2B5EF4-FFF2-40B4-BE49-F238E27FC236}">
                      <a16:creationId xmlns:a16="http://schemas.microsoft.com/office/drawing/2014/main" id="{0F17073E-891F-4FE6-AB45-44C182C8570E}"/>
                    </a:ext>
                  </a:extLst>
                </p:cNvPr>
                <p:cNvSpPr/>
                <p:nvPr/>
              </p:nvSpPr>
              <p:spPr>
                <a:xfrm>
                  <a:off x="255551" y="3004902"/>
                  <a:ext cx="396688" cy="224517"/>
                </a:xfrm>
                <a:prstGeom prst="rect">
                  <a:avLst/>
                </a:prstGeom>
                <a:solidFill>
                  <a:schemeClr val="accent4">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71" name="Rectangle 70">
                  <a:extLst>
                    <a:ext uri="{FF2B5EF4-FFF2-40B4-BE49-F238E27FC236}">
                      <a16:creationId xmlns:a16="http://schemas.microsoft.com/office/drawing/2014/main" id="{3CE6D10E-C530-40D6-ACC1-C9D9E224E00F}"/>
                    </a:ext>
                  </a:extLst>
                </p:cNvPr>
                <p:cNvSpPr/>
                <p:nvPr/>
              </p:nvSpPr>
              <p:spPr>
                <a:xfrm>
                  <a:off x="623844" y="3004902"/>
                  <a:ext cx="396689" cy="224517"/>
                </a:xfrm>
                <a:prstGeom prst="rect">
                  <a:avLst/>
                </a:prstGeom>
                <a:solidFill>
                  <a:schemeClr val="accent4">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72" name="Rectangle 71">
                  <a:extLst>
                    <a:ext uri="{FF2B5EF4-FFF2-40B4-BE49-F238E27FC236}">
                      <a16:creationId xmlns:a16="http://schemas.microsoft.com/office/drawing/2014/main" id="{F9FD0BA3-AE50-4BE9-A43D-EE5102B90B7F}"/>
                    </a:ext>
                  </a:extLst>
                </p:cNvPr>
                <p:cNvSpPr/>
                <p:nvPr/>
              </p:nvSpPr>
              <p:spPr>
                <a:xfrm>
                  <a:off x="992143" y="3004902"/>
                  <a:ext cx="396689" cy="22451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73" name="Rectangle 72">
                  <a:extLst>
                    <a:ext uri="{FF2B5EF4-FFF2-40B4-BE49-F238E27FC236}">
                      <a16:creationId xmlns:a16="http://schemas.microsoft.com/office/drawing/2014/main" id="{7C8A2FE6-FBCC-43EF-8D2A-6FB1BC780798}"/>
                    </a:ext>
                  </a:extLst>
                </p:cNvPr>
                <p:cNvSpPr/>
                <p:nvPr/>
              </p:nvSpPr>
              <p:spPr>
                <a:xfrm>
                  <a:off x="1360439" y="3004902"/>
                  <a:ext cx="396689" cy="22451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74" name="Rectangle 73">
                  <a:extLst>
                    <a:ext uri="{FF2B5EF4-FFF2-40B4-BE49-F238E27FC236}">
                      <a16:creationId xmlns:a16="http://schemas.microsoft.com/office/drawing/2014/main" id="{110C7E70-A767-4D1A-9252-704B383055F9}"/>
                    </a:ext>
                  </a:extLst>
                </p:cNvPr>
                <p:cNvSpPr/>
                <p:nvPr/>
              </p:nvSpPr>
              <p:spPr>
                <a:xfrm>
                  <a:off x="1728741" y="3004902"/>
                  <a:ext cx="396689" cy="224517"/>
                </a:xfrm>
                <a:prstGeom prst="rect">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grpSp>
        </p:grpSp>
        <p:grpSp>
          <p:nvGrpSpPr>
            <p:cNvPr id="75" name="Group 74">
              <a:extLst>
                <a:ext uri="{FF2B5EF4-FFF2-40B4-BE49-F238E27FC236}">
                  <a16:creationId xmlns:a16="http://schemas.microsoft.com/office/drawing/2014/main" id="{88F7E9E4-033A-4875-A7C7-7B0D3AAE2C95}"/>
                </a:ext>
              </a:extLst>
            </p:cNvPr>
            <p:cNvGrpSpPr/>
            <p:nvPr/>
          </p:nvGrpSpPr>
          <p:grpSpPr>
            <a:xfrm>
              <a:off x="2278328" y="4598200"/>
              <a:ext cx="1327409" cy="515820"/>
              <a:chOff x="5795374" y="3076212"/>
              <a:chExt cx="1030955" cy="765862"/>
            </a:xfrm>
          </p:grpSpPr>
          <p:sp>
            <p:nvSpPr>
              <p:cNvPr id="76" name="Rectangle 75">
                <a:extLst>
                  <a:ext uri="{FF2B5EF4-FFF2-40B4-BE49-F238E27FC236}">
                    <a16:creationId xmlns:a16="http://schemas.microsoft.com/office/drawing/2014/main" id="{39BCC5D2-B087-4663-A5CD-B78461B60F7B}"/>
                  </a:ext>
                </a:extLst>
              </p:cNvPr>
              <p:cNvSpPr/>
              <p:nvPr/>
            </p:nvSpPr>
            <p:spPr>
              <a:xfrm>
                <a:off x="5795374" y="3076220"/>
                <a:ext cx="778354" cy="7658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a:latin typeface="Aptos" panose="020B0004020202020204" pitchFamily="34" charset="0"/>
                    <a:ea typeface="Helvetica Neue" panose="02000503000000020004" pitchFamily="2" charset="0"/>
                    <a:cs typeface="Helvetica Neue" panose="02000503000000020004" pitchFamily="2" charset="0"/>
                  </a:rPr>
                  <a:t>Accent 5</a:t>
                </a:r>
              </a:p>
            </p:txBody>
          </p:sp>
          <p:grpSp>
            <p:nvGrpSpPr>
              <p:cNvPr id="77" name="Group 76">
                <a:extLst>
                  <a:ext uri="{FF2B5EF4-FFF2-40B4-BE49-F238E27FC236}">
                    <a16:creationId xmlns:a16="http://schemas.microsoft.com/office/drawing/2014/main" id="{76247932-68A9-4949-87AD-39240D420CAC}"/>
                  </a:ext>
                </a:extLst>
              </p:cNvPr>
              <p:cNvGrpSpPr/>
              <p:nvPr/>
            </p:nvGrpSpPr>
            <p:grpSpPr>
              <a:xfrm rot="16200000">
                <a:off x="6317097" y="3332842"/>
                <a:ext cx="765862" cy="252602"/>
                <a:chOff x="280061" y="2970602"/>
                <a:chExt cx="1845384" cy="252602"/>
              </a:xfrm>
            </p:grpSpPr>
            <p:sp>
              <p:nvSpPr>
                <p:cNvPr id="78" name="Rectangle 77">
                  <a:extLst>
                    <a:ext uri="{FF2B5EF4-FFF2-40B4-BE49-F238E27FC236}">
                      <a16:creationId xmlns:a16="http://schemas.microsoft.com/office/drawing/2014/main" id="{4A2C4AE0-2BEB-4185-B4C8-A033F3DD4CF4}"/>
                    </a:ext>
                  </a:extLst>
                </p:cNvPr>
                <p:cNvSpPr/>
                <p:nvPr/>
              </p:nvSpPr>
              <p:spPr>
                <a:xfrm>
                  <a:off x="280061" y="2970602"/>
                  <a:ext cx="372186" cy="25260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79" name="Rectangle 78">
                  <a:extLst>
                    <a:ext uri="{FF2B5EF4-FFF2-40B4-BE49-F238E27FC236}">
                      <a16:creationId xmlns:a16="http://schemas.microsoft.com/office/drawing/2014/main" id="{3EF813EB-8051-4FA6-B3C7-1F12F5083BAD}"/>
                    </a:ext>
                  </a:extLst>
                </p:cNvPr>
                <p:cNvSpPr/>
                <p:nvPr/>
              </p:nvSpPr>
              <p:spPr>
                <a:xfrm>
                  <a:off x="648367" y="2970603"/>
                  <a:ext cx="372186" cy="25260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80" name="Rectangle 79">
                  <a:extLst>
                    <a:ext uri="{FF2B5EF4-FFF2-40B4-BE49-F238E27FC236}">
                      <a16:creationId xmlns:a16="http://schemas.microsoft.com/office/drawing/2014/main" id="{6EA5CBDC-2561-4EDF-ACB3-9528C68328A3}"/>
                    </a:ext>
                  </a:extLst>
                </p:cNvPr>
                <p:cNvSpPr/>
                <p:nvPr/>
              </p:nvSpPr>
              <p:spPr>
                <a:xfrm>
                  <a:off x="1016662" y="2970603"/>
                  <a:ext cx="372186" cy="25260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81" name="Rectangle 80">
                  <a:extLst>
                    <a:ext uri="{FF2B5EF4-FFF2-40B4-BE49-F238E27FC236}">
                      <a16:creationId xmlns:a16="http://schemas.microsoft.com/office/drawing/2014/main" id="{96C17AAC-3AC5-4731-800C-6B9C51843A50}"/>
                    </a:ext>
                  </a:extLst>
                </p:cNvPr>
                <p:cNvSpPr/>
                <p:nvPr/>
              </p:nvSpPr>
              <p:spPr>
                <a:xfrm>
                  <a:off x="1384961" y="2970603"/>
                  <a:ext cx="372186" cy="25260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82" name="Rectangle 81">
                  <a:extLst>
                    <a:ext uri="{FF2B5EF4-FFF2-40B4-BE49-F238E27FC236}">
                      <a16:creationId xmlns:a16="http://schemas.microsoft.com/office/drawing/2014/main" id="{3B4EAAB6-8309-434E-8ED7-8E13B05719A9}"/>
                    </a:ext>
                  </a:extLst>
                </p:cNvPr>
                <p:cNvSpPr/>
                <p:nvPr/>
              </p:nvSpPr>
              <p:spPr>
                <a:xfrm>
                  <a:off x="1753259" y="2970603"/>
                  <a:ext cx="372186" cy="2526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grpSp>
        </p:grpSp>
        <p:grpSp>
          <p:nvGrpSpPr>
            <p:cNvPr id="83" name="Group 82">
              <a:extLst>
                <a:ext uri="{FF2B5EF4-FFF2-40B4-BE49-F238E27FC236}">
                  <a16:creationId xmlns:a16="http://schemas.microsoft.com/office/drawing/2014/main" id="{45000B24-C2FF-448A-AE30-CD64D46168DF}"/>
                </a:ext>
              </a:extLst>
            </p:cNvPr>
            <p:cNvGrpSpPr/>
            <p:nvPr/>
          </p:nvGrpSpPr>
          <p:grpSpPr>
            <a:xfrm>
              <a:off x="4203416" y="4598198"/>
              <a:ext cx="1314434" cy="515814"/>
              <a:chOff x="5788771" y="3076219"/>
              <a:chExt cx="1020877" cy="765855"/>
            </a:xfrm>
          </p:grpSpPr>
          <p:sp>
            <p:nvSpPr>
              <p:cNvPr id="84" name="Rectangle 83">
                <a:extLst>
                  <a:ext uri="{FF2B5EF4-FFF2-40B4-BE49-F238E27FC236}">
                    <a16:creationId xmlns:a16="http://schemas.microsoft.com/office/drawing/2014/main" id="{788334D3-B752-4A42-B0DC-F47386F18065}"/>
                  </a:ext>
                </a:extLst>
              </p:cNvPr>
              <p:cNvSpPr/>
              <p:nvPr/>
            </p:nvSpPr>
            <p:spPr>
              <a:xfrm>
                <a:off x="5788771" y="3076219"/>
                <a:ext cx="778354" cy="7658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a:latin typeface="Aptos" panose="020B0004020202020204" pitchFamily="34" charset="0"/>
                    <a:ea typeface="Helvetica Neue" panose="02000503000000020004" pitchFamily="2" charset="0"/>
                    <a:cs typeface="Helvetica Neue" panose="02000503000000020004" pitchFamily="2" charset="0"/>
                  </a:rPr>
                  <a:t>Accent 6</a:t>
                </a:r>
              </a:p>
            </p:txBody>
          </p:sp>
          <p:grpSp>
            <p:nvGrpSpPr>
              <p:cNvPr id="85" name="Group 84">
                <a:extLst>
                  <a:ext uri="{FF2B5EF4-FFF2-40B4-BE49-F238E27FC236}">
                    <a16:creationId xmlns:a16="http://schemas.microsoft.com/office/drawing/2014/main" id="{68BB7449-F45F-4E6A-B1DA-E5450107D608}"/>
                  </a:ext>
                </a:extLst>
              </p:cNvPr>
              <p:cNvGrpSpPr/>
              <p:nvPr/>
            </p:nvGrpSpPr>
            <p:grpSpPr>
              <a:xfrm rot="16200000">
                <a:off x="6305459" y="3337886"/>
                <a:ext cx="765851" cy="242526"/>
                <a:chOff x="280063" y="2963996"/>
                <a:chExt cx="1845358" cy="242526"/>
              </a:xfrm>
            </p:grpSpPr>
            <p:sp>
              <p:nvSpPr>
                <p:cNvPr id="86" name="Rectangle 85">
                  <a:extLst>
                    <a:ext uri="{FF2B5EF4-FFF2-40B4-BE49-F238E27FC236}">
                      <a16:creationId xmlns:a16="http://schemas.microsoft.com/office/drawing/2014/main" id="{41A6BDE4-C406-49D7-97A8-F28C92B49AB0}"/>
                    </a:ext>
                  </a:extLst>
                </p:cNvPr>
                <p:cNvSpPr/>
                <p:nvPr/>
              </p:nvSpPr>
              <p:spPr>
                <a:xfrm>
                  <a:off x="280063" y="2963996"/>
                  <a:ext cx="372175" cy="24252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87" name="Rectangle 86">
                  <a:extLst>
                    <a:ext uri="{FF2B5EF4-FFF2-40B4-BE49-F238E27FC236}">
                      <a16:creationId xmlns:a16="http://schemas.microsoft.com/office/drawing/2014/main" id="{A8FD33A2-829C-4149-9330-29BBC56B2F4F}"/>
                    </a:ext>
                  </a:extLst>
                </p:cNvPr>
                <p:cNvSpPr/>
                <p:nvPr/>
              </p:nvSpPr>
              <p:spPr>
                <a:xfrm>
                  <a:off x="648353" y="2964000"/>
                  <a:ext cx="372175" cy="24252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88" name="Rectangle 87">
                  <a:extLst>
                    <a:ext uri="{FF2B5EF4-FFF2-40B4-BE49-F238E27FC236}">
                      <a16:creationId xmlns:a16="http://schemas.microsoft.com/office/drawing/2014/main" id="{69E1B973-84F2-4CA6-A78A-52C1AC9A1296}"/>
                    </a:ext>
                  </a:extLst>
                </p:cNvPr>
                <p:cNvSpPr/>
                <p:nvPr/>
              </p:nvSpPr>
              <p:spPr>
                <a:xfrm>
                  <a:off x="1016654" y="2963999"/>
                  <a:ext cx="372175" cy="24252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89" name="Rectangle 88">
                  <a:extLst>
                    <a:ext uri="{FF2B5EF4-FFF2-40B4-BE49-F238E27FC236}">
                      <a16:creationId xmlns:a16="http://schemas.microsoft.com/office/drawing/2014/main" id="{1908EDB3-157A-4294-8CFB-4FF513D43EB0}"/>
                    </a:ext>
                  </a:extLst>
                </p:cNvPr>
                <p:cNvSpPr/>
                <p:nvPr/>
              </p:nvSpPr>
              <p:spPr>
                <a:xfrm>
                  <a:off x="1384948" y="2964000"/>
                  <a:ext cx="372175" cy="24252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90" name="Rectangle 89">
                  <a:extLst>
                    <a:ext uri="{FF2B5EF4-FFF2-40B4-BE49-F238E27FC236}">
                      <a16:creationId xmlns:a16="http://schemas.microsoft.com/office/drawing/2014/main" id="{B5C42106-D2A5-4C2B-B150-F33172CECCC4}"/>
                    </a:ext>
                  </a:extLst>
                </p:cNvPr>
                <p:cNvSpPr/>
                <p:nvPr/>
              </p:nvSpPr>
              <p:spPr>
                <a:xfrm>
                  <a:off x="1753246" y="2964001"/>
                  <a:ext cx="372175" cy="24252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grpSp>
        </p:grpSp>
        <p:grpSp>
          <p:nvGrpSpPr>
            <p:cNvPr id="91" name="Group 90">
              <a:extLst>
                <a:ext uri="{FF2B5EF4-FFF2-40B4-BE49-F238E27FC236}">
                  <a16:creationId xmlns:a16="http://schemas.microsoft.com/office/drawing/2014/main" id="{54AF8E83-9B95-405F-80AA-8E7B6AE2B599}"/>
                </a:ext>
              </a:extLst>
            </p:cNvPr>
            <p:cNvGrpSpPr/>
            <p:nvPr/>
          </p:nvGrpSpPr>
          <p:grpSpPr>
            <a:xfrm>
              <a:off x="457201" y="5618279"/>
              <a:ext cx="1696681" cy="515819"/>
              <a:chOff x="5882713" y="3076215"/>
              <a:chExt cx="837355" cy="765859"/>
            </a:xfrm>
          </p:grpSpPr>
          <p:sp>
            <p:nvSpPr>
              <p:cNvPr id="92" name="Rectangle 91">
                <a:extLst>
                  <a:ext uri="{FF2B5EF4-FFF2-40B4-BE49-F238E27FC236}">
                    <a16:creationId xmlns:a16="http://schemas.microsoft.com/office/drawing/2014/main" id="{763914E1-86C6-45B3-B0D6-05C33A35E1D5}"/>
                  </a:ext>
                </a:extLst>
              </p:cNvPr>
              <p:cNvSpPr/>
              <p:nvPr/>
            </p:nvSpPr>
            <p:spPr>
              <a:xfrm>
                <a:off x="5882713" y="3076219"/>
                <a:ext cx="460890" cy="765855"/>
              </a:xfrm>
              <a:prstGeom prst="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a:solidFill>
                      <a:schemeClr val="tx1"/>
                    </a:solidFill>
                    <a:latin typeface="Aptos" panose="020B0004020202020204" pitchFamily="34" charset="0"/>
                    <a:ea typeface="Helvetica Neue" panose="02000503000000020004" pitchFamily="2" charset="0"/>
                    <a:cs typeface="Helvetica Neue" panose="02000503000000020004" pitchFamily="2" charset="0"/>
                  </a:rPr>
                  <a:t>Light</a:t>
                </a:r>
              </a:p>
            </p:txBody>
          </p:sp>
          <p:grpSp>
            <p:nvGrpSpPr>
              <p:cNvPr id="93" name="Group 92">
                <a:extLst>
                  <a:ext uri="{FF2B5EF4-FFF2-40B4-BE49-F238E27FC236}">
                    <a16:creationId xmlns:a16="http://schemas.microsoft.com/office/drawing/2014/main" id="{0FAA0FC5-18C4-4C5E-9D8A-56BC73E9BC7C}"/>
                  </a:ext>
                </a:extLst>
              </p:cNvPr>
              <p:cNvGrpSpPr/>
              <p:nvPr/>
            </p:nvGrpSpPr>
            <p:grpSpPr>
              <a:xfrm rot="16200000">
                <a:off x="6151051" y="3273056"/>
                <a:ext cx="765857" cy="372176"/>
                <a:chOff x="280061" y="2744768"/>
                <a:chExt cx="1845370" cy="372176"/>
              </a:xfrm>
            </p:grpSpPr>
            <p:sp>
              <p:nvSpPr>
                <p:cNvPr id="94" name="Rectangle 93">
                  <a:extLst>
                    <a:ext uri="{FF2B5EF4-FFF2-40B4-BE49-F238E27FC236}">
                      <a16:creationId xmlns:a16="http://schemas.microsoft.com/office/drawing/2014/main" id="{2EBCF779-B50B-427A-9C00-1BE6E9E63A78}"/>
                    </a:ext>
                  </a:extLst>
                </p:cNvPr>
                <p:cNvSpPr/>
                <p:nvPr/>
              </p:nvSpPr>
              <p:spPr>
                <a:xfrm>
                  <a:off x="280061" y="2744768"/>
                  <a:ext cx="372177" cy="372176"/>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ptos" panose="020B0004020202020204" pitchFamily="34" charset="0"/>
                    <a:ea typeface="Helvetica Neue" panose="02000503000000020004" pitchFamily="2" charset="0"/>
                    <a:cs typeface="Helvetica Neue" panose="02000503000000020004" pitchFamily="2" charset="0"/>
                  </a:endParaRPr>
                </a:p>
              </p:txBody>
            </p:sp>
            <p:sp>
              <p:nvSpPr>
                <p:cNvPr id="95" name="Rectangle 94">
                  <a:extLst>
                    <a:ext uri="{FF2B5EF4-FFF2-40B4-BE49-F238E27FC236}">
                      <a16:creationId xmlns:a16="http://schemas.microsoft.com/office/drawing/2014/main" id="{FF932A4D-C372-44DF-A332-F2BDD6D89DC9}"/>
                    </a:ext>
                  </a:extLst>
                </p:cNvPr>
                <p:cNvSpPr/>
                <p:nvPr/>
              </p:nvSpPr>
              <p:spPr>
                <a:xfrm>
                  <a:off x="648358" y="2744768"/>
                  <a:ext cx="372177" cy="37217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ptos" panose="020B0004020202020204" pitchFamily="34" charset="0"/>
                    <a:ea typeface="Helvetica Neue" panose="02000503000000020004" pitchFamily="2" charset="0"/>
                    <a:cs typeface="Helvetica Neue" panose="02000503000000020004" pitchFamily="2" charset="0"/>
                  </a:endParaRPr>
                </a:p>
              </p:txBody>
            </p:sp>
            <p:sp>
              <p:nvSpPr>
                <p:cNvPr id="96" name="Rectangle 95">
                  <a:extLst>
                    <a:ext uri="{FF2B5EF4-FFF2-40B4-BE49-F238E27FC236}">
                      <a16:creationId xmlns:a16="http://schemas.microsoft.com/office/drawing/2014/main" id="{85BF2A50-D78F-4C53-A7E5-920CC2D40AE1}"/>
                    </a:ext>
                  </a:extLst>
                </p:cNvPr>
                <p:cNvSpPr/>
                <p:nvPr/>
              </p:nvSpPr>
              <p:spPr>
                <a:xfrm>
                  <a:off x="1016656" y="2744768"/>
                  <a:ext cx="372177" cy="37217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ptos" panose="020B0004020202020204" pitchFamily="34" charset="0"/>
                    <a:ea typeface="Helvetica Neue" panose="02000503000000020004" pitchFamily="2" charset="0"/>
                    <a:cs typeface="Helvetica Neue" panose="02000503000000020004" pitchFamily="2" charset="0"/>
                  </a:endParaRPr>
                </a:p>
              </p:txBody>
            </p:sp>
            <p:sp>
              <p:nvSpPr>
                <p:cNvPr id="97" name="Rectangle 96">
                  <a:extLst>
                    <a:ext uri="{FF2B5EF4-FFF2-40B4-BE49-F238E27FC236}">
                      <a16:creationId xmlns:a16="http://schemas.microsoft.com/office/drawing/2014/main" id="{22FBD0B5-FEE1-47EA-8A74-80206E7D2457}"/>
                    </a:ext>
                  </a:extLst>
                </p:cNvPr>
                <p:cNvSpPr/>
                <p:nvPr/>
              </p:nvSpPr>
              <p:spPr>
                <a:xfrm>
                  <a:off x="1384957" y="2744768"/>
                  <a:ext cx="372177" cy="37217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ptos" panose="020B0004020202020204" pitchFamily="34" charset="0"/>
                    <a:ea typeface="Helvetica Neue" panose="02000503000000020004" pitchFamily="2" charset="0"/>
                    <a:cs typeface="Helvetica Neue" panose="02000503000000020004" pitchFamily="2" charset="0"/>
                  </a:endParaRPr>
                </a:p>
              </p:txBody>
            </p:sp>
            <p:sp>
              <p:nvSpPr>
                <p:cNvPr id="98" name="Rectangle 97">
                  <a:extLst>
                    <a:ext uri="{FF2B5EF4-FFF2-40B4-BE49-F238E27FC236}">
                      <a16:creationId xmlns:a16="http://schemas.microsoft.com/office/drawing/2014/main" id="{A5F35BE9-91E1-420B-B572-F11F46C516AE}"/>
                    </a:ext>
                  </a:extLst>
                </p:cNvPr>
                <p:cNvSpPr/>
                <p:nvPr/>
              </p:nvSpPr>
              <p:spPr>
                <a:xfrm>
                  <a:off x="1753254" y="2744768"/>
                  <a:ext cx="372177" cy="37217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ptos" panose="020B0004020202020204" pitchFamily="34" charset="0"/>
                    <a:ea typeface="Helvetica Neue" panose="02000503000000020004" pitchFamily="2" charset="0"/>
                    <a:cs typeface="Helvetica Neue" panose="02000503000000020004" pitchFamily="2" charset="0"/>
                  </a:endParaRPr>
                </a:p>
              </p:txBody>
            </p:sp>
          </p:grpSp>
        </p:grpSp>
        <p:grpSp>
          <p:nvGrpSpPr>
            <p:cNvPr id="99" name="Group 98">
              <a:extLst>
                <a:ext uri="{FF2B5EF4-FFF2-40B4-BE49-F238E27FC236}">
                  <a16:creationId xmlns:a16="http://schemas.microsoft.com/office/drawing/2014/main" id="{C62BCB70-6012-4285-8051-64755C2D3361}"/>
                </a:ext>
              </a:extLst>
            </p:cNvPr>
            <p:cNvGrpSpPr/>
            <p:nvPr/>
          </p:nvGrpSpPr>
          <p:grpSpPr>
            <a:xfrm>
              <a:off x="3362741" y="5618283"/>
              <a:ext cx="1679367" cy="515819"/>
              <a:chOff x="5882713" y="3076216"/>
              <a:chExt cx="828810" cy="765858"/>
            </a:xfrm>
          </p:grpSpPr>
          <p:sp>
            <p:nvSpPr>
              <p:cNvPr id="100" name="Rectangle 99">
                <a:extLst>
                  <a:ext uri="{FF2B5EF4-FFF2-40B4-BE49-F238E27FC236}">
                    <a16:creationId xmlns:a16="http://schemas.microsoft.com/office/drawing/2014/main" id="{943ED8F1-EC0D-4EBE-8E7F-7F0182ADB449}"/>
                  </a:ext>
                </a:extLst>
              </p:cNvPr>
              <p:cNvSpPr/>
              <p:nvPr/>
            </p:nvSpPr>
            <p:spPr>
              <a:xfrm>
                <a:off x="5882713" y="3076219"/>
                <a:ext cx="460890" cy="7658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a:solidFill>
                      <a:schemeClr val="bg1"/>
                    </a:solidFill>
                    <a:latin typeface="Aptos" panose="020B0004020202020204" pitchFamily="34" charset="0"/>
                    <a:ea typeface="Helvetica Neue" panose="02000503000000020004" pitchFamily="2" charset="0"/>
                    <a:cs typeface="Helvetica Neue" panose="02000503000000020004" pitchFamily="2" charset="0"/>
                  </a:rPr>
                  <a:t>Dark</a:t>
                </a:r>
              </a:p>
            </p:txBody>
          </p:sp>
          <p:grpSp>
            <p:nvGrpSpPr>
              <p:cNvPr id="101" name="Group 100">
                <a:extLst>
                  <a:ext uri="{FF2B5EF4-FFF2-40B4-BE49-F238E27FC236}">
                    <a16:creationId xmlns:a16="http://schemas.microsoft.com/office/drawing/2014/main" id="{408EF016-F49A-45EB-B8AC-39C5A71A3A55}"/>
                  </a:ext>
                </a:extLst>
              </p:cNvPr>
              <p:cNvGrpSpPr/>
              <p:nvPr/>
            </p:nvGrpSpPr>
            <p:grpSpPr>
              <a:xfrm rot="16200000">
                <a:off x="6142506" y="3273057"/>
                <a:ext cx="765857" cy="372176"/>
                <a:chOff x="280061" y="2736223"/>
                <a:chExt cx="1845370" cy="372176"/>
              </a:xfrm>
            </p:grpSpPr>
            <p:sp>
              <p:nvSpPr>
                <p:cNvPr id="102" name="Rectangle 101">
                  <a:extLst>
                    <a:ext uri="{FF2B5EF4-FFF2-40B4-BE49-F238E27FC236}">
                      <a16:creationId xmlns:a16="http://schemas.microsoft.com/office/drawing/2014/main" id="{3573B961-5739-4A7D-A928-F888AD5FD021}"/>
                    </a:ext>
                  </a:extLst>
                </p:cNvPr>
                <p:cNvSpPr/>
                <p:nvPr/>
              </p:nvSpPr>
              <p:spPr>
                <a:xfrm>
                  <a:off x="280061" y="2736223"/>
                  <a:ext cx="372177" cy="37217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103" name="Rectangle 102">
                  <a:extLst>
                    <a:ext uri="{FF2B5EF4-FFF2-40B4-BE49-F238E27FC236}">
                      <a16:creationId xmlns:a16="http://schemas.microsoft.com/office/drawing/2014/main" id="{DC5A755D-DCFF-4F8F-A6F9-739CDEB44A34}"/>
                    </a:ext>
                  </a:extLst>
                </p:cNvPr>
                <p:cNvSpPr/>
                <p:nvPr/>
              </p:nvSpPr>
              <p:spPr>
                <a:xfrm>
                  <a:off x="648358" y="2736223"/>
                  <a:ext cx="372177" cy="3721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104" name="Rectangle 103">
                  <a:extLst>
                    <a:ext uri="{FF2B5EF4-FFF2-40B4-BE49-F238E27FC236}">
                      <a16:creationId xmlns:a16="http://schemas.microsoft.com/office/drawing/2014/main" id="{69DB765A-8DEF-486A-AAF5-F095B6A09E38}"/>
                    </a:ext>
                  </a:extLst>
                </p:cNvPr>
                <p:cNvSpPr/>
                <p:nvPr/>
              </p:nvSpPr>
              <p:spPr>
                <a:xfrm>
                  <a:off x="1016656" y="2736223"/>
                  <a:ext cx="372177" cy="3721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105" name="Rectangle 104">
                  <a:extLst>
                    <a:ext uri="{FF2B5EF4-FFF2-40B4-BE49-F238E27FC236}">
                      <a16:creationId xmlns:a16="http://schemas.microsoft.com/office/drawing/2014/main" id="{F1C53F0F-37EF-48E2-8570-F1469ADA4ACA}"/>
                    </a:ext>
                  </a:extLst>
                </p:cNvPr>
                <p:cNvSpPr/>
                <p:nvPr/>
              </p:nvSpPr>
              <p:spPr>
                <a:xfrm>
                  <a:off x="1384957" y="2736223"/>
                  <a:ext cx="372177" cy="37217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sp>
              <p:nvSpPr>
                <p:cNvPr id="106" name="Rectangle 105">
                  <a:extLst>
                    <a:ext uri="{FF2B5EF4-FFF2-40B4-BE49-F238E27FC236}">
                      <a16:creationId xmlns:a16="http://schemas.microsoft.com/office/drawing/2014/main" id="{DB865C97-1DF7-4B28-930D-5C2BFD90A26B}"/>
                    </a:ext>
                  </a:extLst>
                </p:cNvPr>
                <p:cNvSpPr/>
                <p:nvPr/>
              </p:nvSpPr>
              <p:spPr>
                <a:xfrm>
                  <a:off x="1753254" y="2736223"/>
                  <a:ext cx="372177" cy="37217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Helvetica Neue" panose="02000503000000020004" pitchFamily="2" charset="0"/>
                  </a:endParaRPr>
                </a:p>
              </p:txBody>
            </p:sp>
          </p:grpSp>
        </p:grpSp>
        <p:sp>
          <p:nvSpPr>
            <p:cNvPr id="107" name="TextBox 106">
              <a:extLst>
                <a:ext uri="{FF2B5EF4-FFF2-40B4-BE49-F238E27FC236}">
                  <a16:creationId xmlns:a16="http://schemas.microsoft.com/office/drawing/2014/main" id="{BF629DA6-2D43-4C06-BF1A-97F868E4831C}"/>
                </a:ext>
              </a:extLst>
            </p:cNvPr>
            <p:cNvSpPr txBox="1"/>
            <p:nvPr/>
          </p:nvSpPr>
          <p:spPr>
            <a:xfrm>
              <a:off x="7043990" y="4263700"/>
              <a:ext cx="1305836" cy="164735"/>
            </a:xfrm>
            <a:prstGeom prst="rect">
              <a:avLst/>
            </a:prstGeom>
            <a:noFill/>
          </p:spPr>
          <p:txBody>
            <a:bodyPr wrap="none" lIns="0" tIns="0" rIns="0" bIns="0" rtlCol="0" anchor="ctr">
              <a:noAutofit/>
            </a:bodyPr>
            <a:lstStyle/>
            <a:p>
              <a:r>
                <a:rPr lang="en-US" sz="1200">
                  <a:latin typeface="Aptos" panose="020B0004020202020204" pitchFamily="34" charset="0"/>
                  <a:ea typeface="Helvetica Neue" panose="02000503000000020004" pitchFamily="2" charset="0"/>
                  <a:cs typeface="Helvetica Neue" panose="02000503000000020004" pitchFamily="2" charset="0"/>
                </a:rPr>
                <a:t>Fonts</a:t>
              </a:r>
            </a:p>
          </p:txBody>
        </p:sp>
        <p:graphicFrame>
          <p:nvGraphicFramePr>
            <p:cNvPr id="108" name="Chart 107">
              <a:extLst>
                <a:ext uri="{FF2B5EF4-FFF2-40B4-BE49-F238E27FC236}">
                  <a16:creationId xmlns:a16="http://schemas.microsoft.com/office/drawing/2014/main" id="{E2D8C548-EF2B-45DF-A489-752EEB0CD2C1}"/>
                </a:ext>
              </a:extLst>
            </p:cNvPr>
            <p:cNvGraphicFramePr/>
            <p:nvPr>
              <p:extLst>
                <p:ext uri="{D42A27DB-BD31-4B8C-83A1-F6EECF244321}">
                  <p14:modId xmlns:p14="http://schemas.microsoft.com/office/powerpoint/2010/main" val="2957037493"/>
                </p:ext>
              </p:extLst>
            </p:nvPr>
          </p:nvGraphicFramePr>
          <p:xfrm>
            <a:off x="6943602" y="2075929"/>
            <a:ext cx="2986927" cy="2009728"/>
          </p:xfrm>
          <a:graphic>
            <a:graphicData uri="http://schemas.openxmlformats.org/drawingml/2006/chart">
              <c:chart xmlns:c="http://schemas.openxmlformats.org/drawingml/2006/chart" xmlns:r="http://schemas.openxmlformats.org/officeDocument/2006/relationships" r:id="rId3"/>
            </a:graphicData>
          </a:graphic>
        </p:graphicFrame>
        <p:sp>
          <p:nvSpPr>
            <p:cNvPr id="109" name="TextBox 108">
              <a:extLst>
                <a:ext uri="{FF2B5EF4-FFF2-40B4-BE49-F238E27FC236}">
                  <a16:creationId xmlns:a16="http://schemas.microsoft.com/office/drawing/2014/main" id="{251E3D83-2548-4667-BFA1-6D1A75CDEB66}"/>
                </a:ext>
              </a:extLst>
            </p:cNvPr>
            <p:cNvSpPr txBox="1"/>
            <p:nvPr/>
          </p:nvSpPr>
          <p:spPr>
            <a:xfrm>
              <a:off x="7043990" y="1698171"/>
              <a:ext cx="3885219" cy="164735"/>
            </a:xfrm>
            <a:prstGeom prst="rect">
              <a:avLst/>
            </a:prstGeom>
            <a:noFill/>
          </p:spPr>
          <p:txBody>
            <a:bodyPr wrap="none" lIns="0" tIns="0" rIns="0" bIns="0" rtlCol="0" anchor="ctr">
              <a:noAutofit/>
            </a:bodyPr>
            <a:lstStyle/>
            <a:p>
              <a:r>
                <a:rPr lang="en-US" sz="1200">
                  <a:latin typeface="Aptos" panose="020B0004020202020204" pitchFamily="34" charset="0"/>
                  <a:ea typeface="Helvetica Neue" panose="02000503000000020004" pitchFamily="2" charset="0"/>
                  <a:cs typeface="Helvetica Neue" panose="02000503000000020004" pitchFamily="2" charset="0"/>
                </a:rPr>
                <a:t>Color Usage</a:t>
              </a:r>
            </a:p>
          </p:txBody>
        </p:sp>
        <p:graphicFrame>
          <p:nvGraphicFramePr>
            <p:cNvPr id="110" name="Chart 109">
              <a:extLst>
                <a:ext uri="{FF2B5EF4-FFF2-40B4-BE49-F238E27FC236}">
                  <a16:creationId xmlns:a16="http://schemas.microsoft.com/office/drawing/2014/main" id="{4865CBD8-F0A4-4A1E-BE01-04124C44A3BF}"/>
                </a:ext>
              </a:extLst>
            </p:cNvPr>
            <p:cNvGraphicFramePr/>
            <p:nvPr>
              <p:extLst>
                <p:ext uri="{D42A27DB-BD31-4B8C-83A1-F6EECF244321}">
                  <p14:modId xmlns:p14="http://schemas.microsoft.com/office/powerpoint/2010/main" val="2428918001"/>
                </p:ext>
              </p:extLst>
            </p:nvPr>
          </p:nvGraphicFramePr>
          <p:xfrm>
            <a:off x="10031735" y="2071999"/>
            <a:ext cx="933304" cy="2009728"/>
          </p:xfrm>
          <a:graphic>
            <a:graphicData uri="http://schemas.openxmlformats.org/drawingml/2006/chart">
              <c:chart xmlns:c="http://schemas.openxmlformats.org/drawingml/2006/chart" xmlns:r="http://schemas.openxmlformats.org/officeDocument/2006/relationships" r:id="rId4"/>
            </a:graphicData>
          </a:graphic>
        </p:graphicFrame>
      </p:grpSp>
      <p:sp>
        <p:nvSpPr>
          <p:cNvPr id="5" name="TextBox 4">
            <a:extLst>
              <a:ext uri="{FF2B5EF4-FFF2-40B4-BE49-F238E27FC236}">
                <a16:creationId xmlns:a16="http://schemas.microsoft.com/office/drawing/2014/main" id="{3D8F0B0D-3E72-3D2C-6C82-846924969B32}"/>
              </a:ext>
            </a:extLst>
          </p:cNvPr>
          <p:cNvSpPr txBox="1"/>
          <p:nvPr/>
        </p:nvSpPr>
        <p:spPr>
          <a:xfrm>
            <a:off x="2711828" y="2736378"/>
            <a:ext cx="875898" cy="342537"/>
          </a:xfrm>
          <a:prstGeom prst="rect">
            <a:avLst/>
          </a:prstGeom>
          <a:noFill/>
        </p:spPr>
        <p:txBody>
          <a:bodyPr wrap="none" lIns="0" tIns="0" rIns="0" bIns="0" rtlCol="0">
            <a:noAutofit/>
          </a:bodyPr>
          <a:lstStyle/>
          <a:p>
            <a:endParaRPr lang="en-US" sz="1050">
              <a:solidFill>
                <a:srgbClr val="1E0C39"/>
              </a:solidFill>
              <a:latin typeface="Aptos" panose="020B0004020202020204" pitchFamily="34" charset="0"/>
            </a:endParaRPr>
          </a:p>
        </p:txBody>
      </p:sp>
      <p:sp>
        <p:nvSpPr>
          <p:cNvPr id="7" name="TextBox 6">
            <a:extLst>
              <a:ext uri="{FF2B5EF4-FFF2-40B4-BE49-F238E27FC236}">
                <a16:creationId xmlns:a16="http://schemas.microsoft.com/office/drawing/2014/main" id="{1FE2404F-2553-96D1-1C77-E59880C430F7}"/>
              </a:ext>
            </a:extLst>
          </p:cNvPr>
          <p:cNvSpPr txBox="1"/>
          <p:nvPr/>
        </p:nvSpPr>
        <p:spPr>
          <a:xfrm>
            <a:off x="3801114" y="2736378"/>
            <a:ext cx="875898" cy="342537"/>
          </a:xfrm>
          <a:prstGeom prst="rect">
            <a:avLst/>
          </a:prstGeom>
          <a:noFill/>
        </p:spPr>
        <p:txBody>
          <a:bodyPr wrap="none" lIns="0" tIns="0" rIns="0" bIns="0" rtlCol="0">
            <a:noAutofit/>
          </a:bodyPr>
          <a:lstStyle/>
          <a:p>
            <a:endParaRPr lang="en-US" sz="1050">
              <a:solidFill>
                <a:srgbClr val="1E0C39"/>
              </a:solidFill>
              <a:latin typeface="Aptos" panose="020B0004020202020204" pitchFamily="34" charset="0"/>
            </a:endParaRPr>
          </a:p>
        </p:txBody>
      </p:sp>
      <p:sp>
        <p:nvSpPr>
          <p:cNvPr id="9" name="TextBox 8">
            <a:extLst>
              <a:ext uri="{FF2B5EF4-FFF2-40B4-BE49-F238E27FC236}">
                <a16:creationId xmlns:a16="http://schemas.microsoft.com/office/drawing/2014/main" id="{8FC8C7C3-80FE-1417-DED6-3AEC428ACD75}"/>
              </a:ext>
            </a:extLst>
          </p:cNvPr>
          <p:cNvSpPr txBox="1"/>
          <p:nvPr/>
        </p:nvSpPr>
        <p:spPr>
          <a:xfrm>
            <a:off x="4900179" y="2756561"/>
            <a:ext cx="692413" cy="156829"/>
          </a:xfrm>
          <a:prstGeom prst="rect">
            <a:avLst/>
          </a:prstGeom>
          <a:noFill/>
        </p:spPr>
        <p:txBody>
          <a:bodyPr wrap="none" lIns="0" tIns="0" rIns="0" bIns="0" rtlCol="0">
            <a:noAutofit/>
          </a:bodyPr>
          <a:lstStyle/>
          <a:p>
            <a:r>
              <a:rPr lang="en-GB" sz="800">
                <a:effectLst/>
                <a:latin typeface="Aptos" panose="020B0004020202020204" pitchFamily="34" charset="0"/>
              </a:rPr>
              <a:t>#270F53</a:t>
            </a:r>
            <a:endParaRPr lang="en-US" sz="800">
              <a:solidFill>
                <a:srgbClr val="1E0C39"/>
              </a:solidFill>
              <a:latin typeface="Aptos" panose="020B0004020202020204" pitchFamily="34" charset="0"/>
            </a:endParaRPr>
          </a:p>
        </p:txBody>
      </p:sp>
      <p:sp>
        <p:nvSpPr>
          <p:cNvPr id="12" name="TextBox 11">
            <a:extLst>
              <a:ext uri="{FF2B5EF4-FFF2-40B4-BE49-F238E27FC236}">
                <a16:creationId xmlns:a16="http://schemas.microsoft.com/office/drawing/2014/main" id="{05E614C0-FCF8-1984-D3B3-C87776CE9895}"/>
              </a:ext>
            </a:extLst>
          </p:cNvPr>
          <p:cNvSpPr txBox="1"/>
          <p:nvPr/>
        </p:nvSpPr>
        <p:spPr>
          <a:xfrm>
            <a:off x="3775322" y="2756561"/>
            <a:ext cx="692413" cy="156829"/>
          </a:xfrm>
          <a:prstGeom prst="rect">
            <a:avLst/>
          </a:prstGeom>
          <a:noFill/>
        </p:spPr>
        <p:txBody>
          <a:bodyPr wrap="none" lIns="0" tIns="0" rIns="0" bIns="0" rtlCol="0">
            <a:noAutofit/>
          </a:bodyPr>
          <a:lstStyle/>
          <a:p>
            <a:r>
              <a:rPr lang="en-GB" sz="800">
                <a:effectLst/>
                <a:latin typeface="Aptos" panose="020B0004020202020204" pitchFamily="34" charset="0"/>
              </a:rPr>
              <a:t>#36177B</a:t>
            </a:r>
            <a:endParaRPr lang="en-US" sz="800">
              <a:solidFill>
                <a:srgbClr val="1E0C39"/>
              </a:solidFill>
              <a:latin typeface="Aptos" panose="020B0004020202020204" pitchFamily="34" charset="0"/>
            </a:endParaRPr>
          </a:p>
        </p:txBody>
      </p:sp>
      <p:sp>
        <p:nvSpPr>
          <p:cNvPr id="13" name="TextBox 12">
            <a:extLst>
              <a:ext uri="{FF2B5EF4-FFF2-40B4-BE49-F238E27FC236}">
                <a16:creationId xmlns:a16="http://schemas.microsoft.com/office/drawing/2014/main" id="{531BF8F9-2577-3B4A-198C-3F08C9530C70}"/>
              </a:ext>
            </a:extLst>
          </p:cNvPr>
          <p:cNvSpPr txBox="1"/>
          <p:nvPr/>
        </p:nvSpPr>
        <p:spPr>
          <a:xfrm>
            <a:off x="2679494" y="2756561"/>
            <a:ext cx="692413" cy="156829"/>
          </a:xfrm>
          <a:prstGeom prst="rect">
            <a:avLst/>
          </a:prstGeom>
          <a:noFill/>
        </p:spPr>
        <p:txBody>
          <a:bodyPr wrap="none" lIns="0" tIns="0" rIns="0" bIns="0" rtlCol="0">
            <a:noAutofit/>
          </a:bodyPr>
          <a:lstStyle/>
          <a:p>
            <a:r>
              <a:rPr lang="en-GB" sz="800">
                <a:effectLst/>
                <a:latin typeface="Aptos" panose="020B0004020202020204" pitchFamily="34" charset="0"/>
              </a:rPr>
              <a:t>#8158E3</a:t>
            </a:r>
            <a:endParaRPr lang="en-US" sz="800">
              <a:solidFill>
                <a:srgbClr val="1E0C39"/>
              </a:solidFill>
              <a:latin typeface="Aptos" panose="020B0004020202020204" pitchFamily="34" charset="0"/>
            </a:endParaRPr>
          </a:p>
        </p:txBody>
      </p:sp>
      <p:sp>
        <p:nvSpPr>
          <p:cNvPr id="14" name="TextBox 13">
            <a:extLst>
              <a:ext uri="{FF2B5EF4-FFF2-40B4-BE49-F238E27FC236}">
                <a16:creationId xmlns:a16="http://schemas.microsoft.com/office/drawing/2014/main" id="{7DF7F982-4ABF-E7F5-9376-E22240C4723B}"/>
              </a:ext>
            </a:extLst>
          </p:cNvPr>
          <p:cNvSpPr txBox="1"/>
          <p:nvPr/>
        </p:nvSpPr>
        <p:spPr>
          <a:xfrm>
            <a:off x="1576408" y="2756561"/>
            <a:ext cx="692413" cy="156829"/>
          </a:xfrm>
          <a:prstGeom prst="rect">
            <a:avLst/>
          </a:prstGeom>
          <a:noFill/>
        </p:spPr>
        <p:txBody>
          <a:bodyPr wrap="none" lIns="0" tIns="0" rIns="0" bIns="0" rtlCol="0">
            <a:noAutofit/>
          </a:bodyPr>
          <a:lstStyle/>
          <a:p>
            <a:r>
              <a:rPr lang="en-GB" sz="800">
                <a:effectLst/>
                <a:latin typeface="Aptos" panose="020B0004020202020204" pitchFamily="34" charset="0"/>
              </a:rPr>
              <a:t>#A98EEC</a:t>
            </a:r>
            <a:endParaRPr lang="en-US" sz="800">
              <a:solidFill>
                <a:srgbClr val="1E0C39"/>
              </a:solidFill>
              <a:latin typeface="Aptos" panose="020B0004020202020204" pitchFamily="34" charset="0"/>
            </a:endParaRPr>
          </a:p>
        </p:txBody>
      </p:sp>
      <p:sp>
        <p:nvSpPr>
          <p:cNvPr id="15" name="TextBox 14">
            <a:extLst>
              <a:ext uri="{FF2B5EF4-FFF2-40B4-BE49-F238E27FC236}">
                <a16:creationId xmlns:a16="http://schemas.microsoft.com/office/drawing/2014/main" id="{9B4CD57A-AD23-F543-A479-E63463885039}"/>
              </a:ext>
            </a:extLst>
          </p:cNvPr>
          <p:cNvSpPr txBox="1"/>
          <p:nvPr/>
        </p:nvSpPr>
        <p:spPr>
          <a:xfrm>
            <a:off x="537058" y="2756561"/>
            <a:ext cx="692413" cy="156829"/>
          </a:xfrm>
          <a:prstGeom prst="rect">
            <a:avLst/>
          </a:prstGeom>
          <a:noFill/>
        </p:spPr>
        <p:txBody>
          <a:bodyPr wrap="none" lIns="0" tIns="0" rIns="0" bIns="0" rtlCol="0">
            <a:noAutofit/>
          </a:bodyPr>
          <a:lstStyle/>
          <a:p>
            <a:r>
              <a:rPr lang="en-GB" sz="800">
                <a:effectLst/>
                <a:latin typeface="Aptos" panose="020B0004020202020204" pitchFamily="34" charset="0"/>
              </a:rPr>
              <a:t>#D4C6F5</a:t>
            </a:r>
            <a:endParaRPr lang="en-US" sz="800">
              <a:solidFill>
                <a:srgbClr val="1E0C39"/>
              </a:solidFill>
              <a:latin typeface="Aptos" panose="020B0004020202020204" pitchFamily="34" charset="0"/>
            </a:endParaRPr>
          </a:p>
        </p:txBody>
      </p:sp>
      <p:sp>
        <p:nvSpPr>
          <p:cNvPr id="16" name="TextBox 15">
            <a:extLst>
              <a:ext uri="{FF2B5EF4-FFF2-40B4-BE49-F238E27FC236}">
                <a16:creationId xmlns:a16="http://schemas.microsoft.com/office/drawing/2014/main" id="{16CC3237-94BE-E52F-9863-1DD060C9B55F}"/>
              </a:ext>
            </a:extLst>
          </p:cNvPr>
          <p:cNvSpPr txBox="1"/>
          <p:nvPr/>
        </p:nvSpPr>
        <p:spPr>
          <a:xfrm>
            <a:off x="534548" y="2227189"/>
            <a:ext cx="692413" cy="156829"/>
          </a:xfrm>
          <a:prstGeom prst="rect">
            <a:avLst/>
          </a:prstGeom>
          <a:noFill/>
        </p:spPr>
        <p:txBody>
          <a:bodyPr wrap="none" lIns="0" tIns="0" rIns="0" bIns="0" rtlCol="0">
            <a:noAutofit/>
          </a:bodyPr>
          <a:lstStyle/>
          <a:p>
            <a:r>
              <a:rPr lang="en-GB" sz="800">
                <a:solidFill>
                  <a:srgbClr val="FFFFFF"/>
                </a:solidFill>
                <a:effectLst/>
                <a:latin typeface="Aptos" panose="020B0004020202020204" pitchFamily="34" charset="0"/>
              </a:rPr>
              <a:t>#461DA3</a:t>
            </a:r>
            <a:endParaRPr lang="en-US" sz="800">
              <a:solidFill>
                <a:srgbClr val="FFFFFF"/>
              </a:solidFill>
              <a:latin typeface="Aptos" panose="020B0004020202020204" pitchFamily="34" charset="0"/>
            </a:endParaRPr>
          </a:p>
        </p:txBody>
      </p:sp>
      <p:sp>
        <p:nvSpPr>
          <p:cNvPr id="17" name="TextBox 16">
            <a:extLst>
              <a:ext uri="{FF2B5EF4-FFF2-40B4-BE49-F238E27FC236}">
                <a16:creationId xmlns:a16="http://schemas.microsoft.com/office/drawing/2014/main" id="{F88F9A0B-9C70-5CD9-2202-57B1296BEFC0}"/>
              </a:ext>
            </a:extLst>
          </p:cNvPr>
          <p:cNvSpPr txBox="1"/>
          <p:nvPr/>
        </p:nvSpPr>
        <p:spPr>
          <a:xfrm>
            <a:off x="2585151" y="3975761"/>
            <a:ext cx="509815" cy="159345"/>
          </a:xfrm>
          <a:prstGeom prst="rect">
            <a:avLst/>
          </a:prstGeom>
          <a:noFill/>
        </p:spPr>
        <p:txBody>
          <a:bodyPr wrap="none" lIns="0" tIns="0" rIns="0" bIns="0" rtlCol="0">
            <a:noAutofit/>
          </a:bodyPr>
          <a:lstStyle/>
          <a:p>
            <a:r>
              <a:rPr lang="en-GB" sz="800">
                <a:effectLst/>
                <a:latin typeface="Aptos" panose="020B0004020202020204" pitchFamily="34" charset="0"/>
              </a:rPr>
              <a:t>#233E4F</a:t>
            </a:r>
            <a:endParaRPr lang="en-US" sz="800">
              <a:solidFill>
                <a:srgbClr val="1E0C39"/>
              </a:solidFill>
              <a:latin typeface="Aptos" panose="020B0004020202020204" pitchFamily="34" charset="0"/>
            </a:endParaRPr>
          </a:p>
        </p:txBody>
      </p:sp>
      <p:sp>
        <p:nvSpPr>
          <p:cNvPr id="18" name="TextBox 17">
            <a:extLst>
              <a:ext uri="{FF2B5EF4-FFF2-40B4-BE49-F238E27FC236}">
                <a16:creationId xmlns:a16="http://schemas.microsoft.com/office/drawing/2014/main" id="{ECEAD097-3D6F-6E73-7693-121A03BB2DA1}"/>
              </a:ext>
            </a:extLst>
          </p:cNvPr>
          <p:cNvSpPr txBox="1"/>
          <p:nvPr/>
        </p:nvSpPr>
        <p:spPr>
          <a:xfrm>
            <a:off x="2048122" y="3975761"/>
            <a:ext cx="509815" cy="159345"/>
          </a:xfrm>
          <a:prstGeom prst="rect">
            <a:avLst/>
          </a:prstGeom>
          <a:noFill/>
        </p:spPr>
        <p:txBody>
          <a:bodyPr wrap="none" lIns="0" tIns="0" rIns="0" bIns="0" rtlCol="0">
            <a:noAutofit/>
          </a:bodyPr>
          <a:lstStyle/>
          <a:p>
            <a:r>
              <a:rPr lang="en-GB" sz="800">
                <a:effectLst/>
                <a:latin typeface="Aptos" panose="020B0004020202020204" pitchFamily="34" charset="0"/>
              </a:rPr>
              <a:t>#345B74</a:t>
            </a:r>
            <a:endParaRPr lang="en-US" sz="800">
              <a:solidFill>
                <a:srgbClr val="1E0C39"/>
              </a:solidFill>
              <a:latin typeface="Aptos" panose="020B0004020202020204" pitchFamily="34" charset="0"/>
            </a:endParaRPr>
          </a:p>
        </p:txBody>
      </p:sp>
      <p:sp>
        <p:nvSpPr>
          <p:cNvPr id="19" name="TextBox 18">
            <a:extLst>
              <a:ext uri="{FF2B5EF4-FFF2-40B4-BE49-F238E27FC236}">
                <a16:creationId xmlns:a16="http://schemas.microsoft.com/office/drawing/2014/main" id="{54D5FCD0-6C50-6B03-BF0F-B9D35DEE038E}"/>
              </a:ext>
            </a:extLst>
          </p:cNvPr>
          <p:cNvSpPr txBox="1"/>
          <p:nvPr/>
        </p:nvSpPr>
        <p:spPr>
          <a:xfrm>
            <a:off x="1511094" y="3975761"/>
            <a:ext cx="509815" cy="159345"/>
          </a:xfrm>
          <a:prstGeom prst="rect">
            <a:avLst/>
          </a:prstGeom>
          <a:noFill/>
        </p:spPr>
        <p:txBody>
          <a:bodyPr wrap="none" lIns="0" tIns="0" rIns="0" bIns="0" rtlCol="0">
            <a:noAutofit/>
          </a:bodyPr>
          <a:lstStyle/>
          <a:p>
            <a:r>
              <a:rPr lang="en-GB" sz="800">
                <a:effectLst/>
                <a:latin typeface="Aptos" panose="020B0004020202020204" pitchFamily="34" charset="0"/>
              </a:rPr>
              <a:t>#79CDFD</a:t>
            </a:r>
            <a:endParaRPr lang="en-US" sz="800">
              <a:solidFill>
                <a:srgbClr val="1E0C39"/>
              </a:solidFill>
              <a:latin typeface="Aptos" panose="020B0004020202020204" pitchFamily="34" charset="0"/>
            </a:endParaRPr>
          </a:p>
        </p:txBody>
      </p:sp>
      <p:sp>
        <p:nvSpPr>
          <p:cNvPr id="20" name="TextBox 19">
            <a:extLst>
              <a:ext uri="{FF2B5EF4-FFF2-40B4-BE49-F238E27FC236}">
                <a16:creationId xmlns:a16="http://schemas.microsoft.com/office/drawing/2014/main" id="{4DF75720-2210-AC1D-36F3-184C68091AF7}"/>
              </a:ext>
            </a:extLst>
          </p:cNvPr>
          <p:cNvSpPr txBox="1"/>
          <p:nvPr/>
        </p:nvSpPr>
        <p:spPr>
          <a:xfrm>
            <a:off x="974065" y="3975761"/>
            <a:ext cx="509815" cy="159345"/>
          </a:xfrm>
          <a:prstGeom prst="rect">
            <a:avLst/>
          </a:prstGeom>
          <a:noFill/>
        </p:spPr>
        <p:txBody>
          <a:bodyPr wrap="none" lIns="0" tIns="0" rIns="0" bIns="0" rtlCol="0">
            <a:noAutofit/>
          </a:bodyPr>
          <a:lstStyle/>
          <a:p>
            <a:r>
              <a:rPr lang="en-GB" sz="800">
                <a:effectLst/>
                <a:latin typeface="Aptos" panose="020B0004020202020204" pitchFamily="34" charset="0"/>
              </a:rPr>
              <a:t>#9ADDFE</a:t>
            </a:r>
            <a:endParaRPr lang="en-US" sz="800">
              <a:solidFill>
                <a:srgbClr val="1E0C39"/>
              </a:solidFill>
              <a:latin typeface="Aptos" panose="020B0004020202020204" pitchFamily="34" charset="0"/>
            </a:endParaRPr>
          </a:p>
        </p:txBody>
      </p:sp>
      <p:sp>
        <p:nvSpPr>
          <p:cNvPr id="21" name="TextBox 20">
            <a:extLst>
              <a:ext uri="{FF2B5EF4-FFF2-40B4-BE49-F238E27FC236}">
                <a16:creationId xmlns:a16="http://schemas.microsoft.com/office/drawing/2014/main" id="{9AFCC386-215D-E618-478C-738EE48F668D}"/>
              </a:ext>
            </a:extLst>
          </p:cNvPr>
          <p:cNvSpPr txBox="1"/>
          <p:nvPr/>
        </p:nvSpPr>
        <p:spPr>
          <a:xfrm>
            <a:off x="458808" y="3975761"/>
            <a:ext cx="509815" cy="159345"/>
          </a:xfrm>
          <a:prstGeom prst="rect">
            <a:avLst/>
          </a:prstGeom>
          <a:noFill/>
        </p:spPr>
        <p:txBody>
          <a:bodyPr wrap="none" lIns="0" tIns="0" rIns="0" bIns="0" rtlCol="0">
            <a:noAutofit/>
          </a:bodyPr>
          <a:lstStyle/>
          <a:p>
            <a:r>
              <a:rPr lang="en-GB" sz="800">
                <a:effectLst/>
                <a:latin typeface="Aptos" panose="020B0004020202020204" pitchFamily="34" charset="0"/>
              </a:rPr>
              <a:t>#C9EFFE</a:t>
            </a:r>
            <a:endParaRPr lang="en-US" sz="800">
              <a:solidFill>
                <a:srgbClr val="1E0C39"/>
              </a:solidFill>
              <a:latin typeface="Aptos" panose="020B0004020202020204" pitchFamily="34" charset="0"/>
            </a:endParaRPr>
          </a:p>
        </p:txBody>
      </p:sp>
      <p:sp>
        <p:nvSpPr>
          <p:cNvPr id="22" name="TextBox 21">
            <a:extLst>
              <a:ext uri="{FF2B5EF4-FFF2-40B4-BE49-F238E27FC236}">
                <a16:creationId xmlns:a16="http://schemas.microsoft.com/office/drawing/2014/main" id="{9D6A885C-09A2-DD42-53F9-1EFFB99AD66D}"/>
              </a:ext>
            </a:extLst>
          </p:cNvPr>
          <p:cNvSpPr txBox="1"/>
          <p:nvPr/>
        </p:nvSpPr>
        <p:spPr>
          <a:xfrm>
            <a:off x="534548" y="3482674"/>
            <a:ext cx="692413" cy="156829"/>
          </a:xfrm>
          <a:prstGeom prst="rect">
            <a:avLst/>
          </a:prstGeom>
          <a:noFill/>
        </p:spPr>
        <p:txBody>
          <a:bodyPr wrap="none" lIns="0" tIns="0" rIns="0" bIns="0" rtlCol="0">
            <a:noAutofit/>
          </a:bodyPr>
          <a:lstStyle/>
          <a:p>
            <a:r>
              <a:rPr lang="en-GB" sz="800">
                <a:solidFill>
                  <a:srgbClr val="FFFFFF"/>
                </a:solidFill>
                <a:effectLst/>
                <a:latin typeface="Aptos" panose="020B0004020202020204" pitchFamily="34" charset="0"/>
              </a:rPr>
              <a:t>#44789B</a:t>
            </a:r>
            <a:endParaRPr lang="en-US" sz="800">
              <a:solidFill>
                <a:srgbClr val="FFFFFF"/>
              </a:solidFill>
              <a:latin typeface="Aptos" panose="020B0004020202020204" pitchFamily="34" charset="0"/>
            </a:endParaRPr>
          </a:p>
        </p:txBody>
      </p:sp>
      <p:sp>
        <p:nvSpPr>
          <p:cNvPr id="23" name="TextBox 22">
            <a:extLst>
              <a:ext uri="{FF2B5EF4-FFF2-40B4-BE49-F238E27FC236}">
                <a16:creationId xmlns:a16="http://schemas.microsoft.com/office/drawing/2014/main" id="{A01B4AD0-3F1E-F8A8-BF8D-2463420F7C45}"/>
              </a:ext>
            </a:extLst>
          </p:cNvPr>
          <p:cNvSpPr txBox="1"/>
          <p:nvPr/>
        </p:nvSpPr>
        <p:spPr>
          <a:xfrm>
            <a:off x="5495265" y="3975761"/>
            <a:ext cx="509815" cy="159345"/>
          </a:xfrm>
          <a:prstGeom prst="rect">
            <a:avLst/>
          </a:prstGeom>
          <a:noFill/>
        </p:spPr>
        <p:txBody>
          <a:bodyPr wrap="none" lIns="0" tIns="0" rIns="0" bIns="0" rtlCol="0">
            <a:noAutofit/>
          </a:bodyPr>
          <a:lstStyle/>
          <a:p>
            <a:r>
              <a:rPr lang="en-GB" sz="800">
                <a:effectLst/>
                <a:latin typeface="Aptos" panose="020B0004020202020204" pitchFamily="34" charset="0"/>
              </a:rPr>
              <a:t>#37606F</a:t>
            </a:r>
            <a:endParaRPr lang="en-US" sz="800">
              <a:solidFill>
                <a:srgbClr val="1E0C39"/>
              </a:solidFill>
              <a:latin typeface="Aptos" panose="020B0004020202020204" pitchFamily="34" charset="0"/>
            </a:endParaRPr>
          </a:p>
        </p:txBody>
      </p:sp>
      <p:sp>
        <p:nvSpPr>
          <p:cNvPr id="24" name="TextBox 23">
            <a:extLst>
              <a:ext uri="{FF2B5EF4-FFF2-40B4-BE49-F238E27FC236}">
                <a16:creationId xmlns:a16="http://schemas.microsoft.com/office/drawing/2014/main" id="{C05AF953-A7CA-04CA-6360-EA7498B687B3}"/>
              </a:ext>
            </a:extLst>
          </p:cNvPr>
          <p:cNvSpPr txBox="1"/>
          <p:nvPr/>
        </p:nvSpPr>
        <p:spPr>
          <a:xfrm>
            <a:off x="4958236" y="3975761"/>
            <a:ext cx="509815" cy="159345"/>
          </a:xfrm>
          <a:prstGeom prst="rect">
            <a:avLst/>
          </a:prstGeom>
          <a:noFill/>
        </p:spPr>
        <p:txBody>
          <a:bodyPr wrap="none" lIns="0" tIns="0" rIns="0" bIns="0" rtlCol="0">
            <a:noAutofit/>
          </a:bodyPr>
          <a:lstStyle/>
          <a:p>
            <a:r>
              <a:rPr lang="en-GB" sz="800">
                <a:effectLst/>
                <a:latin typeface="Aptos" panose="020B0004020202020204" pitchFamily="34" charset="0"/>
              </a:rPr>
              <a:t>#508EA6</a:t>
            </a:r>
            <a:endParaRPr lang="en-US" sz="800">
              <a:solidFill>
                <a:srgbClr val="1E0C39"/>
              </a:solidFill>
              <a:latin typeface="Aptos" panose="020B0004020202020204" pitchFamily="34" charset="0"/>
            </a:endParaRPr>
          </a:p>
        </p:txBody>
      </p:sp>
      <p:sp>
        <p:nvSpPr>
          <p:cNvPr id="25" name="TextBox 24">
            <a:extLst>
              <a:ext uri="{FF2B5EF4-FFF2-40B4-BE49-F238E27FC236}">
                <a16:creationId xmlns:a16="http://schemas.microsoft.com/office/drawing/2014/main" id="{77B476D6-2FA0-414B-CFEF-309AB9CF48A0}"/>
              </a:ext>
            </a:extLst>
          </p:cNvPr>
          <p:cNvSpPr txBox="1"/>
          <p:nvPr/>
        </p:nvSpPr>
        <p:spPr>
          <a:xfrm>
            <a:off x="4421208" y="3975761"/>
            <a:ext cx="509815" cy="159345"/>
          </a:xfrm>
          <a:prstGeom prst="rect">
            <a:avLst/>
          </a:prstGeom>
          <a:noFill/>
        </p:spPr>
        <p:txBody>
          <a:bodyPr wrap="none" lIns="0" tIns="0" rIns="0" bIns="0" rtlCol="0">
            <a:noAutofit/>
          </a:bodyPr>
          <a:lstStyle/>
          <a:p>
            <a:r>
              <a:rPr lang="en-GB" sz="800">
                <a:effectLst/>
                <a:latin typeface="Aptos" panose="020B0004020202020204" pitchFamily="34" charset="0"/>
              </a:rPr>
              <a:t>#92E2FA</a:t>
            </a:r>
            <a:endParaRPr lang="en-US" sz="800">
              <a:solidFill>
                <a:srgbClr val="1E0C39"/>
              </a:solidFill>
              <a:latin typeface="Aptos" panose="020B0004020202020204" pitchFamily="34" charset="0"/>
            </a:endParaRPr>
          </a:p>
        </p:txBody>
      </p:sp>
      <p:sp>
        <p:nvSpPr>
          <p:cNvPr id="26" name="TextBox 25">
            <a:extLst>
              <a:ext uri="{FF2B5EF4-FFF2-40B4-BE49-F238E27FC236}">
                <a16:creationId xmlns:a16="http://schemas.microsoft.com/office/drawing/2014/main" id="{A6C783DB-9BC0-A263-20D3-0C0342A89AF5}"/>
              </a:ext>
            </a:extLst>
          </p:cNvPr>
          <p:cNvSpPr txBox="1"/>
          <p:nvPr/>
        </p:nvSpPr>
        <p:spPr>
          <a:xfrm>
            <a:off x="3884179" y="3975761"/>
            <a:ext cx="509815" cy="159345"/>
          </a:xfrm>
          <a:prstGeom prst="rect">
            <a:avLst/>
          </a:prstGeom>
          <a:noFill/>
        </p:spPr>
        <p:txBody>
          <a:bodyPr wrap="none" lIns="0" tIns="0" rIns="0" bIns="0" rtlCol="0">
            <a:noAutofit/>
          </a:bodyPr>
          <a:lstStyle/>
          <a:p>
            <a:r>
              <a:rPr lang="en-GB" sz="800">
                <a:effectLst/>
                <a:latin typeface="Aptos" panose="020B0004020202020204" pitchFamily="34" charset="0"/>
              </a:rPr>
              <a:t>#B0EBFC</a:t>
            </a:r>
            <a:endParaRPr lang="en-US" sz="800">
              <a:solidFill>
                <a:srgbClr val="1E0C39"/>
              </a:solidFill>
              <a:latin typeface="Aptos" panose="020B0004020202020204" pitchFamily="34" charset="0"/>
            </a:endParaRPr>
          </a:p>
        </p:txBody>
      </p:sp>
      <p:sp>
        <p:nvSpPr>
          <p:cNvPr id="27" name="TextBox 26">
            <a:extLst>
              <a:ext uri="{FF2B5EF4-FFF2-40B4-BE49-F238E27FC236}">
                <a16:creationId xmlns:a16="http://schemas.microsoft.com/office/drawing/2014/main" id="{88AF3135-6B01-6946-5364-58A0581AC347}"/>
              </a:ext>
            </a:extLst>
          </p:cNvPr>
          <p:cNvSpPr txBox="1"/>
          <p:nvPr/>
        </p:nvSpPr>
        <p:spPr>
          <a:xfrm>
            <a:off x="3368922" y="3975761"/>
            <a:ext cx="509815" cy="159345"/>
          </a:xfrm>
          <a:prstGeom prst="rect">
            <a:avLst/>
          </a:prstGeom>
          <a:noFill/>
        </p:spPr>
        <p:txBody>
          <a:bodyPr wrap="none" lIns="0" tIns="0" rIns="0" bIns="0" rtlCol="0">
            <a:noAutofit/>
          </a:bodyPr>
          <a:lstStyle/>
          <a:p>
            <a:r>
              <a:rPr lang="en-GB" sz="800">
                <a:effectLst/>
                <a:latin typeface="Aptos" panose="020B0004020202020204" pitchFamily="34" charset="0"/>
              </a:rPr>
              <a:t>#D5F6FE</a:t>
            </a:r>
            <a:endParaRPr lang="en-US" sz="800">
              <a:solidFill>
                <a:srgbClr val="1E0C39"/>
              </a:solidFill>
              <a:latin typeface="Aptos" panose="020B0004020202020204" pitchFamily="34" charset="0"/>
            </a:endParaRPr>
          </a:p>
        </p:txBody>
      </p:sp>
      <p:sp>
        <p:nvSpPr>
          <p:cNvPr id="28" name="TextBox 27">
            <a:extLst>
              <a:ext uri="{FF2B5EF4-FFF2-40B4-BE49-F238E27FC236}">
                <a16:creationId xmlns:a16="http://schemas.microsoft.com/office/drawing/2014/main" id="{F5408C6D-FD41-A1F7-F2B9-536EC2CEAA24}"/>
              </a:ext>
            </a:extLst>
          </p:cNvPr>
          <p:cNvSpPr txBox="1"/>
          <p:nvPr/>
        </p:nvSpPr>
        <p:spPr>
          <a:xfrm>
            <a:off x="3444662" y="3482674"/>
            <a:ext cx="692413" cy="156829"/>
          </a:xfrm>
          <a:prstGeom prst="rect">
            <a:avLst/>
          </a:prstGeom>
          <a:noFill/>
        </p:spPr>
        <p:txBody>
          <a:bodyPr wrap="none" lIns="0" tIns="0" rIns="0" bIns="0" rtlCol="0">
            <a:noAutofit/>
          </a:bodyPr>
          <a:lstStyle/>
          <a:p>
            <a:r>
              <a:rPr lang="en-GB" sz="800">
                <a:solidFill>
                  <a:srgbClr val="FFFFFF"/>
                </a:solidFill>
                <a:effectLst/>
                <a:latin typeface="Aptos" panose="020B0004020202020204" pitchFamily="34" charset="0"/>
              </a:rPr>
              <a:t>#6CBEDE</a:t>
            </a:r>
            <a:endParaRPr lang="en-US" sz="800">
              <a:solidFill>
                <a:srgbClr val="FFFFFF"/>
              </a:solidFill>
              <a:latin typeface="Aptos" panose="020B0004020202020204" pitchFamily="34" charset="0"/>
            </a:endParaRPr>
          </a:p>
        </p:txBody>
      </p:sp>
      <p:sp>
        <p:nvSpPr>
          <p:cNvPr id="29" name="TextBox 28">
            <a:extLst>
              <a:ext uri="{FF2B5EF4-FFF2-40B4-BE49-F238E27FC236}">
                <a16:creationId xmlns:a16="http://schemas.microsoft.com/office/drawing/2014/main" id="{CD73C24D-1593-F6E8-25AA-D77C1AF3462C}"/>
              </a:ext>
            </a:extLst>
          </p:cNvPr>
          <p:cNvSpPr txBox="1"/>
          <p:nvPr/>
        </p:nvSpPr>
        <p:spPr>
          <a:xfrm>
            <a:off x="1722413" y="4839508"/>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#180601</a:t>
            </a:r>
            <a:endParaRPr lang="en-US" sz="800">
              <a:solidFill>
                <a:srgbClr val="1E0C39"/>
              </a:solidFill>
              <a:latin typeface="Aptos" panose="020B0004020202020204" pitchFamily="34" charset="0"/>
            </a:endParaRPr>
          </a:p>
        </p:txBody>
      </p:sp>
      <p:sp>
        <p:nvSpPr>
          <p:cNvPr id="30" name="TextBox 29">
            <a:extLst>
              <a:ext uri="{FF2B5EF4-FFF2-40B4-BE49-F238E27FC236}">
                <a16:creationId xmlns:a16="http://schemas.microsoft.com/office/drawing/2014/main" id="{CE7A5ACD-23DB-25F4-A03C-F5EBDD64C15F}"/>
              </a:ext>
            </a:extLst>
          </p:cNvPr>
          <p:cNvSpPr txBox="1"/>
          <p:nvPr/>
        </p:nvSpPr>
        <p:spPr>
          <a:xfrm>
            <a:off x="1722413" y="4746374"/>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#311004</a:t>
            </a:r>
            <a:endParaRPr lang="en-US" sz="800">
              <a:solidFill>
                <a:srgbClr val="1E0C39"/>
              </a:solidFill>
              <a:latin typeface="Aptos" panose="020B0004020202020204" pitchFamily="34" charset="0"/>
            </a:endParaRPr>
          </a:p>
        </p:txBody>
      </p:sp>
      <p:sp>
        <p:nvSpPr>
          <p:cNvPr id="31" name="TextBox 30">
            <a:extLst>
              <a:ext uri="{FF2B5EF4-FFF2-40B4-BE49-F238E27FC236}">
                <a16:creationId xmlns:a16="http://schemas.microsoft.com/office/drawing/2014/main" id="{C75429DA-54F6-77D6-BBEC-02B6835ACE05}"/>
              </a:ext>
            </a:extLst>
          </p:cNvPr>
          <p:cNvSpPr txBox="1"/>
          <p:nvPr/>
        </p:nvSpPr>
        <p:spPr>
          <a:xfrm>
            <a:off x="1722413" y="4644774"/>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#5C2009</a:t>
            </a:r>
            <a:endParaRPr lang="en-US" sz="800">
              <a:solidFill>
                <a:srgbClr val="1E0C39"/>
              </a:solidFill>
              <a:latin typeface="Aptos" panose="020B0004020202020204" pitchFamily="34" charset="0"/>
            </a:endParaRPr>
          </a:p>
        </p:txBody>
      </p:sp>
      <p:sp>
        <p:nvSpPr>
          <p:cNvPr id="32" name="TextBox 31">
            <a:extLst>
              <a:ext uri="{FF2B5EF4-FFF2-40B4-BE49-F238E27FC236}">
                <a16:creationId xmlns:a16="http://schemas.microsoft.com/office/drawing/2014/main" id="{03850B15-3E87-3B75-CDC9-9FAFA82FF924}"/>
              </a:ext>
            </a:extLst>
          </p:cNvPr>
          <p:cNvSpPr txBox="1"/>
          <p:nvPr/>
        </p:nvSpPr>
        <p:spPr>
          <a:xfrm>
            <a:off x="1722413" y="4547407"/>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#8A2B0D</a:t>
            </a:r>
            <a:endParaRPr lang="en-US" sz="800">
              <a:solidFill>
                <a:srgbClr val="1E0C39"/>
              </a:solidFill>
              <a:latin typeface="Aptos" panose="020B0004020202020204" pitchFamily="34" charset="0"/>
            </a:endParaRPr>
          </a:p>
        </p:txBody>
      </p:sp>
      <p:sp>
        <p:nvSpPr>
          <p:cNvPr id="33" name="TextBox 32">
            <a:extLst>
              <a:ext uri="{FF2B5EF4-FFF2-40B4-BE49-F238E27FC236}">
                <a16:creationId xmlns:a16="http://schemas.microsoft.com/office/drawing/2014/main" id="{7F7BFE00-E1FE-984C-0AC1-03C750C84E3C}"/>
              </a:ext>
            </a:extLst>
          </p:cNvPr>
          <p:cNvSpPr txBox="1"/>
          <p:nvPr/>
        </p:nvSpPr>
        <p:spPr>
          <a:xfrm>
            <a:off x="1722413" y="4441573"/>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#A53311</a:t>
            </a:r>
            <a:endParaRPr lang="en-US" sz="800">
              <a:solidFill>
                <a:srgbClr val="1E0C39"/>
              </a:solidFill>
              <a:latin typeface="Aptos" panose="020B0004020202020204" pitchFamily="34" charset="0"/>
            </a:endParaRPr>
          </a:p>
        </p:txBody>
      </p:sp>
      <p:sp>
        <p:nvSpPr>
          <p:cNvPr id="34" name="TextBox 33">
            <a:extLst>
              <a:ext uri="{FF2B5EF4-FFF2-40B4-BE49-F238E27FC236}">
                <a16:creationId xmlns:a16="http://schemas.microsoft.com/office/drawing/2014/main" id="{0B882814-359A-19DB-227C-265C226356AC}"/>
              </a:ext>
            </a:extLst>
          </p:cNvPr>
          <p:cNvSpPr txBox="1"/>
          <p:nvPr/>
        </p:nvSpPr>
        <p:spPr>
          <a:xfrm>
            <a:off x="538620" y="4704040"/>
            <a:ext cx="441524" cy="99885"/>
          </a:xfrm>
          <a:prstGeom prst="rect">
            <a:avLst/>
          </a:prstGeom>
          <a:noFill/>
        </p:spPr>
        <p:txBody>
          <a:bodyPr wrap="none" lIns="0" tIns="0" rIns="0" bIns="0" rtlCol="0">
            <a:noAutofit/>
          </a:bodyPr>
          <a:lstStyle/>
          <a:p>
            <a:r>
              <a:rPr lang="en-GB" sz="800">
                <a:solidFill>
                  <a:srgbClr val="FFFFFF"/>
                </a:solidFill>
                <a:effectLst/>
                <a:latin typeface="Aptos" panose="020B0004020202020204" pitchFamily="34" charset="0"/>
              </a:rPr>
              <a:t>#B83713</a:t>
            </a:r>
            <a:endParaRPr lang="en-US" sz="800">
              <a:solidFill>
                <a:srgbClr val="FFFFFF"/>
              </a:solidFill>
              <a:latin typeface="Aptos" panose="020B0004020202020204" pitchFamily="34" charset="0"/>
            </a:endParaRPr>
          </a:p>
        </p:txBody>
      </p:sp>
      <p:sp>
        <p:nvSpPr>
          <p:cNvPr id="36" name="TextBox 35">
            <a:extLst>
              <a:ext uri="{FF2B5EF4-FFF2-40B4-BE49-F238E27FC236}">
                <a16:creationId xmlns:a16="http://schemas.microsoft.com/office/drawing/2014/main" id="{FAB4D229-7B10-09D3-3707-D10A09894FCD}"/>
              </a:ext>
            </a:extLst>
          </p:cNvPr>
          <p:cNvSpPr txBox="1"/>
          <p:nvPr/>
        </p:nvSpPr>
        <p:spPr>
          <a:xfrm>
            <a:off x="3651571" y="4839508"/>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#753205</a:t>
            </a:r>
            <a:endParaRPr lang="en-US" sz="800">
              <a:solidFill>
                <a:srgbClr val="1E0C39"/>
              </a:solidFill>
              <a:latin typeface="Aptos" panose="020B0004020202020204" pitchFamily="34" charset="0"/>
            </a:endParaRPr>
          </a:p>
        </p:txBody>
      </p:sp>
      <p:sp>
        <p:nvSpPr>
          <p:cNvPr id="37" name="TextBox 36">
            <a:extLst>
              <a:ext uri="{FF2B5EF4-FFF2-40B4-BE49-F238E27FC236}">
                <a16:creationId xmlns:a16="http://schemas.microsoft.com/office/drawing/2014/main" id="{F940289F-6285-6785-EF6D-FC27140C4DEB}"/>
              </a:ext>
            </a:extLst>
          </p:cNvPr>
          <p:cNvSpPr txBox="1"/>
          <p:nvPr/>
        </p:nvSpPr>
        <p:spPr>
          <a:xfrm>
            <a:off x="3651571" y="4746374"/>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#B0470A</a:t>
            </a:r>
            <a:endParaRPr lang="en-US" sz="800">
              <a:solidFill>
                <a:srgbClr val="1E0C39"/>
              </a:solidFill>
              <a:latin typeface="Aptos" panose="020B0004020202020204" pitchFamily="34" charset="0"/>
            </a:endParaRPr>
          </a:p>
        </p:txBody>
      </p:sp>
      <p:sp>
        <p:nvSpPr>
          <p:cNvPr id="38" name="TextBox 37">
            <a:extLst>
              <a:ext uri="{FF2B5EF4-FFF2-40B4-BE49-F238E27FC236}">
                <a16:creationId xmlns:a16="http://schemas.microsoft.com/office/drawing/2014/main" id="{8B7A5D67-7D7F-B40D-AD80-F64E2238C18E}"/>
              </a:ext>
            </a:extLst>
          </p:cNvPr>
          <p:cNvSpPr txBox="1"/>
          <p:nvPr/>
        </p:nvSpPr>
        <p:spPr>
          <a:xfrm>
            <a:off x="3651571" y="4644774"/>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#E89F71</a:t>
            </a:r>
            <a:endParaRPr lang="en-US" sz="800">
              <a:solidFill>
                <a:srgbClr val="1E0C39"/>
              </a:solidFill>
              <a:latin typeface="Aptos" panose="020B0004020202020204" pitchFamily="34" charset="0"/>
            </a:endParaRPr>
          </a:p>
        </p:txBody>
      </p:sp>
      <p:sp>
        <p:nvSpPr>
          <p:cNvPr id="111" name="TextBox 110">
            <a:extLst>
              <a:ext uri="{FF2B5EF4-FFF2-40B4-BE49-F238E27FC236}">
                <a16:creationId xmlns:a16="http://schemas.microsoft.com/office/drawing/2014/main" id="{269E2A43-D9EC-2DA7-3973-4F5D2CBF7E0E}"/>
              </a:ext>
            </a:extLst>
          </p:cNvPr>
          <p:cNvSpPr txBox="1"/>
          <p:nvPr/>
        </p:nvSpPr>
        <p:spPr>
          <a:xfrm>
            <a:off x="3651571" y="4547407"/>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#EFBF9F</a:t>
            </a:r>
            <a:endParaRPr lang="en-US" sz="800">
              <a:solidFill>
                <a:srgbClr val="1E0C39"/>
              </a:solidFill>
              <a:latin typeface="Aptos" panose="020B0004020202020204" pitchFamily="34" charset="0"/>
            </a:endParaRPr>
          </a:p>
        </p:txBody>
      </p:sp>
      <p:sp>
        <p:nvSpPr>
          <p:cNvPr id="112" name="TextBox 111">
            <a:extLst>
              <a:ext uri="{FF2B5EF4-FFF2-40B4-BE49-F238E27FC236}">
                <a16:creationId xmlns:a16="http://schemas.microsoft.com/office/drawing/2014/main" id="{485346D0-152E-0981-1AC8-BDADE6F6A150}"/>
              </a:ext>
            </a:extLst>
          </p:cNvPr>
          <p:cNvSpPr txBox="1"/>
          <p:nvPr/>
        </p:nvSpPr>
        <p:spPr>
          <a:xfrm>
            <a:off x="3651571" y="4441573"/>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#F6DECF</a:t>
            </a:r>
            <a:endParaRPr lang="en-US" sz="800">
              <a:solidFill>
                <a:srgbClr val="1E0C39"/>
              </a:solidFill>
              <a:latin typeface="Aptos" panose="020B0004020202020204" pitchFamily="34" charset="0"/>
            </a:endParaRPr>
          </a:p>
        </p:txBody>
      </p:sp>
      <p:sp>
        <p:nvSpPr>
          <p:cNvPr id="113" name="TextBox 112">
            <a:extLst>
              <a:ext uri="{FF2B5EF4-FFF2-40B4-BE49-F238E27FC236}">
                <a16:creationId xmlns:a16="http://schemas.microsoft.com/office/drawing/2014/main" id="{BEFB7979-40C3-839D-6A11-772C28884C3E}"/>
              </a:ext>
            </a:extLst>
          </p:cNvPr>
          <p:cNvSpPr txBox="1"/>
          <p:nvPr/>
        </p:nvSpPr>
        <p:spPr>
          <a:xfrm>
            <a:off x="2365171" y="4704040"/>
            <a:ext cx="441524" cy="99885"/>
          </a:xfrm>
          <a:prstGeom prst="rect">
            <a:avLst/>
          </a:prstGeom>
          <a:noFill/>
        </p:spPr>
        <p:txBody>
          <a:bodyPr wrap="none" lIns="0" tIns="0" rIns="0" bIns="0" rtlCol="0">
            <a:noAutofit/>
          </a:bodyPr>
          <a:lstStyle/>
          <a:p>
            <a:r>
              <a:rPr lang="en-GB" sz="800">
                <a:solidFill>
                  <a:srgbClr val="FFFFFF"/>
                </a:solidFill>
                <a:effectLst/>
                <a:latin typeface="Aptos" panose="020B0004020202020204" pitchFamily="34" charset="0"/>
              </a:rPr>
              <a:t>#E0611F</a:t>
            </a:r>
            <a:endParaRPr lang="en-US" sz="800">
              <a:solidFill>
                <a:srgbClr val="FFFFFF"/>
              </a:solidFill>
              <a:latin typeface="Aptos" panose="020B0004020202020204" pitchFamily="34" charset="0"/>
            </a:endParaRPr>
          </a:p>
        </p:txBody>
      </p:sp>
      <p:sp>
        <p:nvSpPr>
          <p:cNvPr id="114" name="TextBox 113">
            <a:extLst>
              <a:ext uri="{FF2B5EF4-FFF2-40B4-BE49-F238E27FC236}">
                <a16:creationId xmlns:a16="http://schemas.microsoft.com/office/drawing/2014/main" id="{E5CE7C06-A068-409C-320C-3BE78672C1D2}"/>
              </a:ext>
            </a:extLst>
          </p:cNvPr>
          <p:cNvSpPr txBox="1"/>
          <p:nvPr/>
        </p:nvSpPr>
        <p:spPr>
          <a:xfrm>
            <a:off x="5536828" y="4839508"/>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#614A36</a:t>
            </a:r>
            <a:endParaRPr lang="en-US" sz="800">
              <a:solidFill>
                <a:srgbClr val="1E0C39"/>
              </a:solidFill>
              <a:latin typeface="Aptos" panose="020B0004020202020204" pitchFamily="34" charset="0"/>
            </a:endParaRPr>
          </a:p>
        </p:txBody>
      </p:sp>
      <p:sp>
        <p:nvSpPr>
          <p:cNvPr id="115" name="TextBox 114">
            <a:extLst>
              <a:ext uri="{FF2B5EF4-FFF2-40B4-BE49-F238E27FC236}">
                <a16:creationId xmlns:a16="http://schemas.microsoft.com/office/drawing/2014/main" id="{753987FA-A9E0-F8EC-951F-869F92BF639C}"/>
              </a:ext>
            </a:extLst>
          </p:cNvPr>
          <p:cNvSpPr txBox="1"/>
          <p:nvPr/>
        </p:nvSpPr>
        <p:spPr>
          <a:xfrm>
            <a:off x="5536828" y="4746374"/>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#906E4E</a:t>
            </a:r>
            <a:endParaRPr lang="en-US" sz="800">
              <a:solidFill>
                <a:srgbClr val="1E0C39"/>
              </a:solidFill>
              <a:latin typeface="Aptos" panose="020B0004020202020204" pitchFamily="34" charset="0"/>
            </a:endParaRPr>
          </a:p>
        </p:txBody>
      </p:sp>
      <p:sp>
        <p:nvSpPr>
          <p:cNvPr id="116" name="TextBox 115">
            <a:extLst>
              <a:ext uri="{FF2B5EF4-FFF2-40B4-BE49-F238E27FC236}">
                <a16:creationId xmlns:a16="http://schemas.microsoft.com/office/drawing/2014/main" id="{82961E7C-4687-D94B-B8A0-532D28FC240B}"/>
              </a:ext>
            </a:extLst>
          </p:cNvPr>
          <p:cNvSpPr txBox="1"/>
          <p:nvPr/>
        </p:nvSpPr>
        <p:spPr>
          <a:xfrm>
            <a:off x="5536828" y="4644774"/>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#D0BEAC</a:t>
            </a:r>
            <a:endParaRPr lang="en-US" sz="800">
              <a:solidFill>
                <a:srgbClr val="1E0C39"/>
              </a:solidFill>
              <a:latin typeface="Aptos" panose="020B0004020202020204" pitchFamily="34" charset="0"/>
            </a:endParaRPr>
          </a:p>
        </p:txBody>
      </p:sp>
      <p:sp>
        <p:nvSpPr>
          <p:cNvPr id="117" name="TextBox 116">
            <a:extLst>
              <a:ext uri="{FF2B5EF4-FFF2-40B4-BE49-F238E27FC236}">
                <a16:creationId xmlns:a16="http://schemas.microsoft.com/office/drawing/2014/main" id="{701700E3-95B0-4A38-141A-C2B03AB6418B}"/>
              </a:ext>
            </a:extLst>
          </p:cNvPr>
          <p:cNvSpPr txBox="1"/>
          <p:nvPr/>
        </p:nvSpPr>
        <p:spPr>
          <a:xfrm>
            <a:off x="5536828" y="4547407"/>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#E0D4C8</a:t>
            </a:r>
            <a:endParaRPr lang="en-US" sz="800">
              <a:solidFill>
                <a:srgbClr val="1E0C39"/>
              </a:solidFill>
              <a:latin typeface="Aptos" panose="020B0004020202020204" pitchFamily="34" charset="0"/>
            </a:endParaRPr>
          </a:p>
        </p:txBody>
      </p:sp>
      <p:sp>
        <p:nvSpPr>
          <p:cNvPr id="118" name="TextBox 117">
            <a:extLst>
              <a:ext uri="{FF2B5EF4-FFF2-40B4-BE49-F238E27FC236}">
                <a16:creationId xmlns:a16="http://schemas.microsoft.com/office/drawing/2014/main" id="{992A1400-9EEB-F466-92E8-889BC9A81652}"/>
              </a:ext>
            </a:extLst>
          </p:cNvPr>
          <p:cNvSpPr txBox="1"/>
          <p:nvPr/>
        </p:nvSpPr>
        <p:spPr>
          <a:xfrm>
            <a:off x="5536828" y="4441573"/>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#EFE9E3</a:t>
            </a:r>
            <a:endParaRPr lang="en-US" sz="800">
              <a:solidFill>
                <a:srgbClr val="1E0C39"/>
              </a:solidFill>
              <a:latin typeface="Aptos" panose="020B0004020202020204" pitchFamily="34" charset="0"/>
            </a:endParaRPr>
          </a:p>
        </p:txBody>
      </p:sp>
      <p:sp>
        <p:nvSpPr>
          <p:cNvPr id="119" name="TextBox 118">
            <a:extLst>
              <a:ext uri="{FF2B5EF4-FFF2-40B4-BE49-F238E27FC236}">
                <a16:creationId xmlns:a16="http://schemas.microsoft.com/office/drawing/2014/main" id="{00F68D37-F044-8A31-C3F9-96875F8872C9}"/>
              </a:ext>
            </a:extLst>
          </p:cNvPr>
          <p:cNvSpPr txBox="1"/>
          <p:nvPr/>
        </p:nvSpPr>
        <p:spPr>
          <a:xfrm>
            <a:off x="4276476" y="4704040"/>
            <a:ext cx="441524" cy="99885"/>
          </a:xfrm>
          <a:prstGeom prst="rect">
            <a:avLst/>
          </a:prstGeom>
          <a:noFill/>
        </p:spPr>
        <p:txBody>
          <a:bodyPr wrap="none" lIns="0" tIns="0" rIns="0" bIns="0" rtlCol="0">
            <a:noAutofit/>
          </a:bodyPr>
          <a:lstStyle/>
          <a:p>
            <a:r>
              <a:rPr lang="en-GB" sz="800">
                <a:solidFill>
                  <a:srgbClr val="FFFFFF"/>
                </a:solidFill>
                <a:effectLst/>
                <a:latin typeface="Aptos" panose="020B0004020202020204" pitchFamily="34" charset="0"/>
              </a:rPr>
              <a:t>#B29478</a:t>
            </a:r>
            <a:endParaRPr lang="en-US" sz="800">
              <a:solidFill>
                <a:srgbClr val="FFFFFF"/>
              </a:solidFill>
              <a:latin typeface="Aptos" panose="020B0004020202020204" pitchFamily="34" charset="0"/>
            </a:endParaRPr>
          </a:p>
        </p:txBody>
      </p:sp>
      <p:sp>
        <p:nvSpPr>
          <p:cNvPr id="120" name="TextBox 119">
            <a:extLst>
              <a:ext uri="{FF2B5EF4-FFF2-40B4-BE49-F238E27FC236}">
                <a16:creationId xmlns:a16="http://schemas.microsoft.com/office/drawing/2014/main" id="{7D855E20-A0F7-7753-3393-98632DED11C9}"/>
              </a:ext>
            </a:extLst>
          </p:cNvPr>
          <p:cNvSpPr txBox="1"/>
          <p:nvPr/>
        </p:nvSpPr>
        <p:spPr>
          <a:xfrm>
            <a:off x="2189004" y="5821637"/>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#242016</a:t>
            </a:r>
            <a:endParaRPr lang="en-US" sz="800">
              <a:solidFill>
                <a:srgbClr val="1E0C39"/>
              </a:solidFill>
              <a:latin typeface="Aptos" panose="020B0004020202020204" pitchFamily="34" charset="0"/>
            </a:endParaRPr>
          </a:p>
        </p:txBody>
      </p:sp>
      <p:sp>
        <p:nvSpPr>
          <p:cNvPr id="121" name="TextBox 120">
            <a:extLst>
              <a:ext uri="{FF2B5EF4-FFF2-40B4-BE49-F238E27FC236}">
                <a16:creationId xmlns:a16="http://schemas.microsoft.com/office/drawing/2014/main" id="{62CA8A10-42FB-311E-EAFD-51625F0A8BC5}"/>
              </a:ext>
            </a:extLst>
          </p:cNvPr>
          <p:cNvSpPr txBox="1"/>
          <p:nvPr/>
        </p:nvSpPr>
        <p:spPr>
          <a:xfrm>
            <a:off x="2189004" y="5728503"/>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#4E442E</a:t>
            </a:r>
            <a:endParaRPr lang="en-US" sz="800">
              <a:solidFill>
                <a:srgbClr val="1E0C39"/>
              </a:solidFill>
              <a:latin typeface="Aptos" panose="020B0004020202020204" pitchFamily="34" charset="0"/>
            </a:endParaRPr>
          </a:p>
        </p:txBody>
      </p:sp>
      <p:sp>
        <p:nvSpPr>
          <p:cNvPr id="122" name="TextBox 121">
            <a:extLst>
              <a:ext uri="{FF2B5EF4-FFF2-40B4-BE49-F238E27FC236}">
                <a16:creationId xmlns:a16="http://schemas.microsoft.com/office/drawing/2014/main" id="{76AE47FA-C16C-D88E-EAF6-C7DCCA126FE0}"/>
              </a:ext>
            </a:extLst>
          </p:cNvPr>
          <p:cNvSpPr txBox="1"/>
          <p:nvPr/>
        </p:nvSpPr>
        <p:spPr>
          <a:xfrm>
            <a:off x="2189004" y="5626903"/>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#998355</a:t>
            </a:r>
            <a:endParaRPr lang="en-US" sz="800">
              <a:solidFill>
                <a:srgbClr val="1E0C39"/>
              </a:solidFill>
              <a:latin typeface="Aptos" panose="020B0004020202020204" pitchFamily="34" charset="0"/>
            </a:endParaRPr>
          </a:p>
        </p:txBody>
      </p:sp>
      <p:sp>
        <p:nvSpPr>
          <p:cNvPr id="123" name="TextBox 122">
            <a:extLst>
              <a:ext uri="{FF2B5EF4-FFF2-40B4-BE49-F238E27FC236}">
                <a16:creationId xmlns:a16="http://schemas.microsoft.com/office/drawing/2014/main" id="{F84CA84B-B640-726F-165B-099C57575D73}"/>
              </a:ext>
            </a:extLst>
          </p:cNvPr>
          <p:cNvSpPr txBox="1"/>
          <p:nvPr/>
        </p:nvSpPr>
        <p:spPr>
          <a:xfrm>
            <a:off x="2189004" y="5529536"/>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#C8BB9E</a:t>
            </a:r>
            <a:endParaRPr lang="en-US" sz="800">
              <a:solidFill>
                <a:srgbClr val="1E0C39"/>
              </a:solidFill>
              <a:latin typeface="Aptos" panose="020B0004020202020204" pitchFamily="34" charset="0"/>
            </a:endParaRPr>
          </a:p>
        </p:txBody>
      </p:sp>
      <p:sp>
        <p:nvSpPr>
          <p:cNvPr id="124" name="TextBox 123">
            <a:extLst>
              <a:ext uri="{FF2B5EF4-FFF2-40B4-BE49-F238E27FC236}">
                <a16:creationId xmlns:a16="http://schemas.microsoft.com/office/drawing/2014/main" id="{690FE127-20E9-A4DD-4F12-F813D7987ABA}"/>
              </a:ext>
            </a:extLst>
          </p:cNvPr>
          <p:cNvSpPr txBox="1"/>
          <p:nvPr/>
        </p:nvSpPr>
        <p:spPr>
          <a:xfrm>
            <a:off x="2189004" y="5423702"/>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#E4DDCE</a:t>
            </a:r>
            <a:endParaRPr lang="en-US" sz="800">
              <a:solidFill>
                <a:srgbClr val="1E0C39"/>
              </a:solidFill>
              <a:latin typeface="Aptos" panose="020B0004020202020204" pitchFamily="34" charset="0"/>
            </a:endParaRPr>
          </a:p>
        </p:txBody>
      </p:sp>
      <p:sp>
        <p:nvSpPr>
          <p:cNvPr id="125" name="TextBox 124">
            <a:extLst>
              <a:ext uri="{FF2B5EF4-FFF2-40B4-BE49-F238E27FC236}">
                <a16:creationId xmlns:a16="http://schemas.microsoft.com/office/drawing/2014/main" id="{041B024D-188C-3D4B-99C6-C1187C0F5EC5}"/>
              </a:ext>
            </a:extLst>
          </p:cNvPr>
          <p:cNvSpPr txBox="1"/>
          <p:nvPr/>
        </p:nvSpPr>
        <p:spPr>
          <a:xfrm>
            <a:off x="538620" y="5652307"/>
            <a:ext cx="441524" cy="99885"/>
          </a:xfrm>
          <a:prstGeom prst="rect">
            <a:avLst/>
          </a:prstGeom>
          <a:noFill/>
        </p:spPr>
        <p:txBody>
          <a:bodyPr wrap="none" lIns="0" tIns="0" rIns="0" bIns="0" rtlCol="0">
            <a:noAutofit/>
          </a:bodyPr>
          <a:lstStyle/>
          <a:p>
            <a:r>
              <a:rPr lang="en-GB" sz="800">
                <a:solidFill>
                  <a:srgbClr val="200F3A"/>
                </a:solidFill>
                <a:effectLst/>
                <a:latin typeface="Aptos" panose="020B0004020202020204" pitchFamily="34" charset="0"/>
              </a:rPr>
              <a:t>#</a:t>
            </a:r>
            <a:r>
              <a:rPr lang="en-GB" sz="800">
                <a:effectLst/>
                <a:latin typeface="Aptos" panose="020B0004020202020204" pitchFamily="34" charset="0"/>
              </a:rPr>
              <a:t>F6F4EF</a:t>
            </a:r>
            <a:endParaRPr lang="en-US" sz="800">
              <a:solidFill>
                <a:srgbClr val="200F3A"/>
              </a:solidFill>
              <a:latin typeface="Aptos" panose="020B0004020202020204" pitchFamily="34" charset="0"/>
            </a:endParaRPr>
          </a:p>
        </p:txBody>
      </p:sp>
      <p:sp>
        <p:nvSpPr>
          <p:cNvPr id="126" name="TextBox 125">
            <a:extLst>
              <a:ext uri="{FF2B5EF4-FFF2-40B4-BE49-F238E27FC236}">
                <a16:creationId xmlns:a16="http://schemas.microsoft.com/office/drawing/2014/main" id="{557571D1-B58B-A6F4-3C8E-CBEAC9A2B476}"/>
              </a:ext>
            </a:extLst>
          </p:cNvPr>
          <p:cNvSpPr txBox="1"/>
          <p:nvPr/>
        </p:nvSpPr>
        <p:spPr>
          <a:xfrm>
            <a:off x="5101538" y="5821637"/>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#424242</a:t>
            </a:r>
            <a:endParaRPr lang="en-US" sz="800">
              <a:solidFill>
                <a:srgbClr val="1E0C39"/>
              </a:solidFill>
              <a:latin typeface="Aptos" panose="020B0004020202020204" pitchFamily="34" charset="0"/>
            </a:endParaRPr>
          </a:p>
        </p:txBody>
      </p:sp>
      <p:sp>
        <p:nvSpPr>
          <p:cNvPr id="127" name="TextBox 126">
            <a:extLst>
              <a:ext uri="{FF2B5EF4-FFF2-40B4-BE49-F238E27FC236}">
                <a16:creationId xmlns:a16="http://schemas.microsoft.com/office/drawing/2014/main" id="{BF544D39-A971-E16F-23AB-492F395EFE70}"/>
              </a:ext>
            </a:extLst>
          </p:cNvPr>
          <p:cNvSpPr txBox="1"/>
          <p:nvPr/>
        </p:nvSpPr>
        <p:spPr>
          <a:xfrm>
            <a:off x="5101538" y="5728503"/>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#606060</a:t>
            </a:r>
            <a:endParaRPr lang="en-US" sz="800">
              <a:solidFill>
                <a:srgbClr val="1E0C39"/>
              </a:solidFill>
              <a:latin typeface="Aptos" panose="020B0004020202020204" pitchFamily="34" charset="0"/>
            </a:endParaRPr>
          </a:p>
        </p:txBody>
      </p:sp>
      <p:sp>
        <p:nvSpPr>
          <p:cNvPr id="128" name="TextBox 127">
            <a:extLst>
              <a:ext uri="{FF2B5EF4-FFF2-40B4-BE49-F238E27FC236}">
                <a16:creationId xmlns:a16="http://schemas.microsoft.com/office/drawing/2014/main" id="{54012680-1213-7187-A3EE-22C3BB7B07D6}"/>
              </a:ext>
            </a:extLst>
          </p:cNvPr>
          <p:cNvSpPr txBox="1"/>
          <p:nvPr/>
        </p:nvSpPr>
        <p:spPr>
          <a:xfrm>
            <a:off x="5101538" y="5626903"/>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#B1B1B1</a:t>
            </a:r>
            <a:endParaRPr lang="en-US" sz="800">
              <a:solidFill>
                <a:srgbClr val="1E0C39"/>
              </a:solidFill>
              <a:latin typeface="Aptos" panose="020B0004020202020204" pitchFamily="34" charset="0"/>
            </a:endParaRPr>
          </a:p>
        </p:txBody>
      </p:sp>
      <p:sp>
        <p:nvSpPr>
          <p:cNvPr id="129" name="TextBox 128">
            <a:extLst>
              <a:ext uri="{FF2B5EF4-FFF2-40B4-BE49-F238E27FC236}">
                <a16:creationId xmlns:a16="http://schemas.microsoft.com/office/drawing/2014/main" id="{0D128CF6-4B5F-98E4-DD91-130F6BEE6E21}"/>
              </a:ext>
            </a:extLst>
          </p:cNvPr>
          <p:cNvSpPr txBox="1"/>
          <p:nvPr/>
        </p:nvSpPr>
        <p:spPr>
          <a:xfrm>
            <a:off x="5101538" y="5529536"/>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#CBCBCB</a:t>
            </a:r>
            <a:endParaRPr lang="en-US" sz="800">
              <a:solidFill>
                <a:srgbClr val="1E0C39"/>
              </a:solidFill>
              <a:latin typeface="Aptos" panose="020B0004020202020204" pitchFamily="34" charset="0"/>
            </a:endParaRPr>
          </a:p>
        </p:txBody>
      </p:sp>
      <p:sp>
        <p:nvSpPr>
          <p:cNvPr id="130" name="TextBox 129">
            <a:extLst>
              <a:ext uri="{FF2B5EF4-FFF2-40B4-BE49-F238E27FC236}">
                <a16:creationId xmlns:a16="http://schemas.microsoft.com/office/drawing/2014/main" id="{B9044E33-9F2C-1A19-8679-FCB5EAAFCBE6}"/>
              </a:ext>
            </a:extLst>
          </p:cNvPr>
          <p:cNvSpPr txBox="1"/>
          <p:nvPr/>
        </p:nvSpPr>
        <p:spPr>
          <a:xfrm>
            <a:off x="5101538" y="5423702"/>
            <a:ext cx="441524" cy="99885"/>
          </a:xfrm>
          <a:prstGeom prst="rect">
            <a:avLst/>
          </a:prstGeom>
          <a:noFill/>
        </p:spPr>
        <p:txBody>
          <a:bodyPr wrap="none" lIns="0" tIns="0" rIns="0" bIns="0" rtlCol="0">
            <a:noAutofit/>
          </a:bodyPr>
          <a:lstStyle/>
          <a:p>
            <a:r>
              <a:rPr lang="en-GB" sz="800">
                <a:effectLst/>
                <a:latin typeface="Aptos" panose="020B0004020202020204" pitchFamily="34" charset="0"/>
              </a:rPr>
              <a:t>#E5E5E5</a:t>
            </a:r>
            <a:endParaRPr lang="en-US" sz="800">
              <a:solidFill>
                <a:srgbClr val="1E0C39"/>
              </a:solidFill>
              <a:latin typeface="Aptos" panose="020B0004020202020204" pitchFamily="34" charset="0"/>
            </a:endParaRPr>
          </a:p>
        </p:txBody>
      </p:sp>
      <p:sp>
        <p:nvSpPr>
          <p:cNvPr id="131" name="TextBox 130">
            <a:extLst>
              <a:ext uri="{FF2B5EF4-FFF2-40B4-BE49-F238E27FC236}">
                <a16:creationId xmlns:a16="http://schemas.microsoft.com/office/drawing/2014/main" id="{BC8791DB-4E34-64FC-4896-D96F60DF5011}"/>
              </a:ext>
            </a:extLst>
          </p:cNvPr>
          <p:cNvSpPr txBox="1"/>
          <p:nvPr/>
        </p:nvSpPr>
        <p:spPr>
          <a:xfrm>
            <a:off x="3451154" y="5652307"/>
            <a:ext cx="441524" cy="99885"/>
          </a:xfrm>
          <a:prstGeom prst="rect">
            <a:avLst/>
          </a:prstGeom>
          <a:noFill/>
        </p:spPr>
        <p:txBody>
          <a:bodyPr wrap="none" lIns="0" tIns="0" rIns="0" bIns="0" rtlCol="0">
            <a:noAutofit/>
          </a:bodyPr>
          <a:lstStyle/>
          <a:p>
            <a:r>
              <a:rPr lang="en-GB" sz="800">
                <a:solidFill>
                  <a:srgbClr val="FFFFFF"/>
                </a:solidFill>
                <a:effectLst/>
                <a:latin typeface="Aptos" panose="020B0004020202020204" pitchFamily="34" charset="0"/>
              </a:rPr>
              <a:t>#7F7F7F</a:t>
            </a:r>
            <a:endParaRPr lang="en-US" sz="800">
              <a:solidFill>
                <a:srgbClr val="FFFFFF"/>
              </a:solidFill>
              <a:latin typeface="Aptos" panose="020B0004020202020204" pitchFamily="34" charset="0"/>
            </a:endParaRPr>
          </a:p>
        </p:txBody>
      </p:sp>
    </p:spTree>
    <p:extLst>
      <p:ext uri="{BB962C8B-B14F-4D97-AF65-F5344CB8AC3E}">
        <p14:creationId xmlns:p14="http://schemas.microsoft.com/office/powerpoint/2010/main" val="345846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iver flowing through a forest&#10;&#10;AI-generated content may be incorrect.">
            <a:extLst>
              <a:ext uri="{FF2B5EF4-FFF2-40B4-BE49-F238E27FC236}">
                <a16:creationId xmlns:a16="http://schemas.microsoft.com/office/drawing/2014/main" id="{7D703666-CB12-66BB-1D89-66AC5730D09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0344" r="10344"/>
          <a:stretch>
            <a:fillRect/>
          </a:stretch>
        </p:blipFill>
        <p:spPr>
          <a:xfrm>
            <a:off x="0" y="10"/>
            <a:ext cx="12191999" cy="6907338"/>
          </a:xfrm>
          <a:prstGeom prst="rect">
            <a:avLst/>
          </a:prstGeom>
        </p:spPr>
      </p:pic>
      <p:sp>
        <p:nvSpPr>
          <p:cNvPr id="2" name="Title 1">
            <a:extLst>
              <a:ext uri="{FF2B5EF4-FFF2-40B4-BE49-F238E27FC236}">
                <a16:creationId xmlns:a16="http://schemas.microsoft.com/office/drawing/2014/main" id="{EA863479-A5C8-92EB-D15E-39F38372079F}"/>
              </a:ext>
            </a:extLst>
          </p:cNvPr>
          <p:cNvSpPr>
            <a:spLocks noGrp="1"/>
          </p:cNvSpPr>
          <p:nvPr>
            <p:ph type="title"/>
          </p:nvPr>
        </p:nvSpPr>
        <p:spPr>
          <a:xfrm>
            <a:off x="1130061" y="0"/>
            <a:ext cx="10645372" cy="681037"/>
          </a:xfrm>
        </p:spPr>
        <p:txBody>
          <a:bodyPr vert="horz" lIns="91440" tIns="45720" rIns="91440" bIns="45720" rtlCol="0" anchor="ctr">
            <a:noAutofit/>
          </a:bodyPr>
          <a:lstStyle/>
          <a:p>
            <a:r>
              <a:rPr lang="en-US" sz="2800" b="1" dirty="0">
                <a:solidFill>
                  <a:srgbClr val="FF0000"/>
                </a:solidFill>
                <a:highlight>
                  <a:srgbClr val="FFFF00"/>
                </a:highlight>
                <a:latin typeface="ADLaM Display" panose="020F0502020204030204" pitchFamily="34" charset="0"/>
                <a:cs typeface="ADLaM Display" panose="020F0502020204030204" pitchFamily="34" charset="0"/>
              </a:rPr>
              <a:t>Forest reserves affected by illegal mining in Ghana - 2025</a:t>
            </a:r>
          </a:p>
        </p:txBody>
      </p:sp>
      <p:sp>
        <p:nvSpPr>
          <p:cNvPr id="4" name="Text Placeholder 3">
            <a:extLst>
              <a:ext uri="{FF2B5EF4-FFF2-40B4-BE49-F238E27FC236}">
                <a16:creationId xmlns:a16="http://schemas.microsoft.com/office/drawing/2014/main" id="{7A369FCC-9888-8444-A370-F1D49324BED9}"/>
              </a:ext>
            </a:extLst>
          </p:cNvPr>
          <p:cNvSpPr>
            <a:spLocks noGrp="1"/>
          </p:cNvSpPr>
          <p:nvPr>
            <p:ph type="body" sz="half" idx="2"/>
          </p:nvPr>
        </p:nvSpPr>
        <p:spPr>
          <a:xfrm>
            <a:off x="7755896" y="864193"/>
            <a:ext cx="3822189" cy="3742762"/>
          </a:xfrm>
        </p:spPr>
        <p:txBody>
          <a:bodyPr vert="horz" lIns="91440" tIns="45720" rIns="91440" bIns="45720" rtlCol="0">
            <a:normAutofit fontScale="85000" lnSpcReduction="10000"/>
          </a:bodyPr>
          <a:lstStyle/>
          <a:p>
            <a:pPr marL="285750" indent="-228600">
              <a:buFont typeface="Arial" panose="020B0604020202020204" pitchFamily="34" charset="0"/>
              <a:buChar char="•"/>
            </a:pPr>
            <a:r>
              <a:rPr lang="en-US" sz="2800" b="1" dirty="0">
                <a:solidFill>
                  <a:srgbClr val="FF0000"/>
                </a:solidFill>
                <a:highlight>
                  <a:srgbClr val="FFFF00"/>
                </a:highlight>
                <a:latin typeface="ADLaM Display" panose="020F0502020204030204" pitchFamily="34" charset="0"/>
                <a:ea typeface="+mj-ea"/>
                <a:cs typeface="ADLaM Display" panose="020F0502020204030204" pitchFamily="34" charset="0"/>
              </a:rPr>
              <a:t>Ashanti Region – 14</a:t>
            </a:r>
          </a:p>
          <a:p>
            <a:pPr marL="285750" indent="-228600">
              <a:buFont typeface="Arial" panose="020B0604020202020204" pitchFamily="34" charset="0"/>
              <a:buChar char="•"/>
            </a:pPr>
            <a:r>
              <a:rPr lang="en-US" sz="2800" b="1" dirty="0">
                <a:solidFill>
                  <a:srgbClr val="FF0000"/>
                </a:solidFill>
                <a:highlight>
                  <a:srgbClr val="FFFF00"/>
                </a:highlight>
                <a:latin typeface="ADLaM Display" panose="020F0502020204030204" pitchFamily="34" charset="0"/>
                <a:ea typeface="+mj-ea"/>
                <a:cs typeface="ADLaM Display" panose="020F0502020204030204" pitchFamily="34" charset="0"/>
              </a:rPr>
              <a:t>Western North Region – 12</a:t>
            </a:r>
          </a:p>
          <a:p>
            <a:pPr marL="285750" indent="-228600">
              <a:buFont typeface="Arial" panose="020B0604020202020204" pitchFamily="34" charset="0"/>
              <a:buChar char="•"/>
            </a:pPr>
            <a:r>
              <a:rPr lang="en-US" sz="2800" b="1" dirty="0">
                <a:solidFill>
                  <a:srgbClr val="FF0000"/>
                </a:solidFill>
                <a:highlight>
                  <a:srgbClr val="FFFF00"/>
                </a:highlight>
                <a:latin typeface="ADLaM Display" panose="020F0502020204030204" pitchFamily="34" charset="0"/>
                <a:ea typeface="+mj-ea"/>
                <a:cs typeface="ADLaM Display" panose="020F0502020204030204" pitchFamily="34" charset="0"/>
              </a:rPr>
              <a:t>Western Region – 11</a:t>
            </a:r>
          </a:p>
          <a:p>
            <a:pPr marL="285750" indent="-228600">
              <a:buFont typeface="Arial" panose="020B0604020202020204" pitchFamily="34" charset="0"/>
              <a:buChar char="•"/>
            </a:pPr>
            <a:r>
              <a:rPr lang="en-US" sz="2800" b="1" dirty="0">
                <a:solidFill>
                  <a:srgbClr val="FF0000"/>
                </a:solidFill>
                <a:highlight>
                  <a:srgbClr val="FFFF00"/>
                </a:highlight>
                <a:latin typeface="ADLaM Display" panose="020F0502020204030204" pitchFamily="34" charset="0"/>
                <a:ea typeface="+mj-ea"/>
                <a:cs typeface="ADLaM Display" panose="020F0502020204030204" pitchFamily="34" charset="0"/>
              </a:rPr>
              <a:t>Upper East – 4</a:t>
            </a:r>
          </a:p>
          <a:p>
            <a:pPr marL="285750" indent="-228600">
              <a:buFont typeface="Arial" panose="020B0604020202020204" pitchFamily="34" charset="0"/>
              <a:buChar char="•"/>
            </a:pPr>
            <a:r>
              <a:rPr lang="en-US" sz="2800" b="1" dirty="0">
                <a:solidFill>
                  <a:srgbClr val="FF0000"/>
                </a:solidFill>
                <a:highlight>
                  <a:srgbClr val="FFFF00"/>
                </a:highlight>
                <a:latin typeface="ADLaM Display" panose="020F0502020204030204" pitchFamily="34" charset="0"/>
                <a:ea typeface="+mj-ea"/>
                <a:cs typeface="ADLaM Display" panose="020F0502020204030204" pitchFamily="34" charset="0"/>
              </a:rPr>
              <a:t>Eastern Region – 2</a:t>
            </a:r>
          </a:p>
          <a:p>
            <a:pPr marL="285750" indent="-228600">
              <a:buFont typeface="Arial" panose="020B0604020202020204" pitchFamily="34" charset="0"/>
              <a:buChar char="•"/>
            </a:pPr>
            <a:r>
              <a:rPr lang="en-US" sz="2800" b="1" dirty="0">
                <a:solidFill>
                  <a:srgbClr val="FF0000"/>
                </a:solidFill>
                <a:highlight>
                  <a:srgbClr val="FFFF00"/>
                </a:highlight>
                <a:latin typeface="ADLaM Display" panose="020F0502020204030204" pitchFamily="34" charset="0"/>
                <a:ea typeface="+mj-ea"/>
                <a:cs typeface="ADLaM Display" panose="020F0502020204030204" pitchFamily="34" charset="0"/>
              </a:rPr>
              <a:t>Savannah Region – 1</a:t>
            </a:r>
          </a:p>
          <a:p>
            <a:pPr marL="285750" indent="-228600">
              <a:buFont typeface="Arial" panose="020B0604020202020204" pitchFamily="34" charset="0"/>
              <a:buChar char="•"/>
            </a:pPr>
            <a:endParaRPr lang="en-US" sz="2800" b="1" dirty="0">
              <a:solidFill>
                <a:srgbClr val="FF0000"/>
              </a:solidFill>
              <a:highlight>
                <a:srgbClr val="FFFF00"/>
              </a:highlight>
              <a:latin typeface="ADLaM Display" panose="020F0502020204030204" pitchFamily="34" charset="0"/>
              <a:ea typeface="+mj-ea"/>
              <a:cs typeface="ADLaM Display" panose="020F0502020204030204" pitchFamily="34" charset="0"/>
            </a:endParaRPr>
          </a:p>
          <a:p>
            <a:pPr marL="285750" indent="-228600">
              <a:buFont typeface="Arial" panose="020B0604020202020204" pitchFamily="34" charset="0"/>
              <a:buChar char="•"/>
            </a:pPr>
            <a:r>
              <a:rPr lang="en-US" sz="2800" b="1" dirty="0">
                <a:solidFill>
                  <a:srgbClr val="FF0000"/>
                </a:solidFill>
                <a:highlight>
                  <a:srgbClr val="FFFF00"/>
                </a:highlight>
                <a:latin typeface="ADLaM Display" panose="020F0502020204030204" pitchFamily="34" charset="0"/>
                <a:ea typeface="+mj-ea"/>
                <a:cs typeface="ADLaM Display" panose="020F0502020204030204" pitchFamily="34" charset="0"/>
              </a:rPr>
              <a:t>TOTAL - 45</a:t>
            </a:r>
          </a:p>
          <a:p>
            <a:pPr indent="-228600">
              <a:buFont typeface="Arial" panose="020B0604020202020204" pitchFamily="34" charset="0"/>
              <a:buChar char="•"/>
            </a:pPr>
            <a:endParaRPr lang="en-US" sz="2000" dirty="0"/>
          </a:p>
        </p:txBody>
      </p:sp>
      <p:sp>
        <p:nvSpPr>
          <p:cNvPr id="3" name="TextBox 2">
            <a:extLst>
              <a:ext uri="{FF2B5EF4-FFF2-40B4-BE49-F238E27FC236}">
                <a16:creationId xmlns:a16="http://schemas.microsoft.com/office/drawing/2014/main" id="{D0836DA7-1E5F-E68D-DFBC-B8056E6A6660}"/>
              </a:ext>
            </a:extLst>
          </p:cNvPr>
          <p:cNvSpPr txBox="1"/>
          <p:nvPr/>
        </p:nvSpPr>
        <p:spPr>
          <a:xfrm>
            <a:off x="8626415" y="6488668"/>
            <a:ext cx="3674852" cy="369332"/>
          </a:xfrm>
          <a:prstGeom prst="rect">
            <a:avLst/>
          </a:prstGeom>
          <a:noFill/>
        </p:spPr>
        <p:txBody>
          <a:bodyPr wrap="square" rtlCol="0">
            <a:spAutoFit/>
          </a:bodyPr>
          <a:lstStyle/>
          <a:p>
            <a:r>
              <a:rPr lang="en-GB" b="1" dirty="0">
                <a:highlight>
                  <a:srgbClr val="FFFF00"/>
                </a:highlight>
                <a:latin typeface="ADLaM Display" panose="02010000000000000000" pitchFamily="2" charset="77"/>
                <a:ea typeface="ADLaM Display" panose="02010000000000000000" pitchFamily="2" charset="77"/>
                <a:cs typeface="ADLaM Display" panose="02010000000000000000" pitchFamily="2" charset="77"/>
              </a:rPr>
              <a:t>Co</a:t>
            </a:r>
            <a:r>
              <a:rPr lang="en-GH" b="1" dirty="0">
                <a:highlight>
                  <a:srgbClr val="FFFF00"/>
                </a:highlight>
                <a:latin typeface="ADLaM Display" panose="02010000000000000000" pitchFamily="2" charset="77"/>
                <a:ea typeface="ADLaM Display" panose="02010000000000000000" pitchFamily="2" charset="77"/>
                <a:cs typeface="ADLaM Display" panose="02010000000000000000" pitchFamily="2" charset="77"/>
              </a:rPr>
              <a:t>urtey Erastus Asare Donkor</a:t>
            </a:r>
          </a:p>
        </p:txBody>
      </p:sp>
      <p:pic>
        <p:nvPicPr>
          <p:cNvPr id="5" name="Picture 4" descr="A logo of a puzzle&#10;&#10;AI-generated content may be incorrect.">
            <a:extLst>
              <a:ext uri="{FF2B5EF4-FFF2-40B4-BE49-F238E27FC236}">
                <a16:creationId xmlns:a16="http://schemas.microsoft.com/office/drawing/2014/main" id="{CEA700F8-7F69-5014-CDB3-63E1A24BE39F}"/>
              </a:ext>
            </a:extLst>
          </p:cNvPr>
          <p:cNvPicPr>
            <a:picLocks noChangeAspect="1"/>
          </p:cNvPicPr>
          <p:nvPr/>
        </p:nvPicPr>
        <p:blipFill>
          <a:blip r:embed="rId3"/>
          <a:stretch>
            <a:fillRect/>
          </a:stretch>
        </p:blipFill>
        <p:spPr>
          <a:xfrm>
            <a:off x="0" y="6096342"/>
            <a:ext cx="811006" cy="811006"/>
          </a:xfrm>
          <a:prstGeom prst="rect">
            <a:avLst/>
          </a:prstGeom>
        </p:spPr>
      </p:pic>
    </p:spTree>
    <p:extLst>
      <p:ext uri="{BB962C8B-B14F-4D97-AF65-F5344CB8AC3E}">
        <p14:creationId xmlns:p14="http://schemas.microsoft.com/office/powerpoint/2010/main" val="1547180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25963-F4B7-B46D-856B-2F6D7CB4C2D0}"/>
            </a:ext>
          </a:extLst>
        </p:cNvPr>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B85BCB98-C13E-37ED-054C-BAE32D8B6A8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6" name="Title 5">
            <a:extLst>
              <a:ext uri="{FF2B5EF4-FFF2-40B4-BE49-F238E27FC236}">
                <a16:creationId xmlns:a16="http://schemas.microsoft.com/office/drawing/2014/main" id="{198224EC-9F05-D3D9-451D-6968CE7CED8A}"/>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latin typeface="ADLaM Display" panose="02010000000000000000" pitchFamily="2" charset="77"/>
                <a:ea typeface="ADLaM Display" panose="02010000000000000000" pitchFamily="2" charset="77"/>
                <a:cs typeface="ADLaM Display" panose="02010000000000000000" pitchFamily="2" charset="77"/>
              </a:rPr>
              <a:t>Degradation (</a:t>
            </a:r>
            <a:r>
              <a:rPr lang="en-US" sz="3600" dirty="0" err="1">
                <a:solidFill>
                  <a:schemeClr val="tx1">
                    <a:lumMod val="85000"/>
                    <a:lumOff val="15000"/>
                  </a:schemeClr>
                </a:solidFill>
                <a:latin typeface="ADLaM Display" panose="02010000000000000000" pitchFamily="2" charset="77"/>
                <a:ea typeface="ADLaM Display" panose="02010000000000000000" pitchFamily="2" charset="77"/>
                <a:cs typeface="ADLaM Display" panose="02010000000000000000" pitchFamily="2" charset="77"/>
              </a:rPr>
              <a:t>Apamprama</a:t>
            </a:r>
            <a:r>
              <a:rPr lang="en-US" sz="3600" dirty="0">
                <a:solidFill>
                  <a:schemeClr val="tx1">
                    <a:lumMod val="85000"/>
                    <a:lumOff val="15000"/>
                  </a:schemeClr>
                </a:solidFill>
                <a:latin typeface="ADLaM Display" panose="02010000000000000000" pitchFamily="2" charset="77"/>
                <a:ea typeface="ADLaM Display" panose="02010000000000000000" pitchFamily="2" charset="77"/>
                <a:cs typeface="ADLaM Display" panose="02010000000000000000" pitchFamily="2" charset="77"/>
              </a:rPr>
              <a:t> forest reserve)</a:t>
            </a:r>
          </a:p>
        </p:txBody>
      </p:sp>
      <p:sp>
        <p:nvSpPr>
          <p:cNvPr id="12" name="Subtitle 2">
            <a:extLst>
              <a:ext uri="{FF2B5EF4-FFF2-40B4-BE49-F238E27FC236}">
                <a16:creationId xmlns:a16="http://schemas.microsoft.com/office/drawing/2014/main" id="{6E7F9842-3E3C-F4E0-161B-AA3F5CB7ED16}"/>
              </a:ext>
            </a:extLst>
          </p:cNvPr>
          <p:cNvSpPr txBox="1">
            <a:spLocks/>
          </p:cNvSpPr>
          <p:nvPr/>
        </p:nvSpPr>
        <p:spPr>
          <a:xfrm>
            <a:off x="562097" y="1746095"/>
            <a:ext cx="10078193" cy="3799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000" dirty="0">
              <a:solidFill>
                <a:srgbClr val="0C0C0D"/>
              </a:solidFill>
              <a:latin typeface="Niveau Grotesk Regular" panose="02000000000000000000" pitchFamily="50" charset="0"/>
            </a:endParaRPr>
          </a:p>
        </p:txBody>
      </p:sp>
      <p:sp>
        <p:nvSpPr>
          <p:cNvPr id="15" name="TextBox 14">
            <a:extLst>
              <a:ext uri="{FF2B5EF4-FFF2-40B4-BE49-F238E27FC236}">
                <a16:creationId xmlns:a16="http://schemas.microsoft.com/office/drawing/2014/main" id="{24D6972B-848A-89B3-2DFF-8AC0E4E844E1}"/>
              </a:ext>
            </a:extLst>
          </p:cNvPr>
          <p:cNvSpPr txBox="1"/>
          <p:nvPr/>
        </p:nvSpPr>
        <p:spPr>
          <a:xfrm>
            <a:off x="8652295" y="6377364"/>
            <a:ext cx="3674852" cy="369332"/>
          </a:xfrm>
          <a:prstGeom prst="rect">
            <a:avLst/>
          </a:prstGeom>
          <a:noFill/>
        </p:spPr>
        <p:txBody>
          <a:bodyPr wrap="square" rtlCol="0">
            <a:spAutoFit/>
          </a:bodyPr>
          <a:lstStyle/>
          <a:p>
            <a:r>
              <a:rPr lang="en-GB" b="1" dirty="0">
                <a:highlight>
                  <a:srgbClr val="FFFF00"/>
                </a:highlight>
                <a:latin typeface="ADLaM Display" panose="02010000000000000000" pitchFamily="2" charset="77"/>
                <a:ea typeface="ADLaM Display" panose="02010000000000000000" pitchFamily="2" charset="77"/>
                <a:cs typeface="ADLaM Display" panose="02010000000000000000" pitchFamily="2" charset="77"/>
              </a:rPr>
              <a:t>Co</a:t>
            </a:r>
            <a:r>
              <a:rPr lang="en-GH" b="1" dirty="0">
                <a:highlight>
                  <a:srgbClr val="FFFF00"/>
                </a:highlight>
                <a:latin typeface="ADLaM Display" panose="02010000000000000000" pitchFamily="2" charset="77"/>
                <a:ea typeface="ADLaM Display" panose="02010000000000000000" pitchFamily="2" charset="77"/>
                <a:cs typeface="ADLaM Display" panose="02010000000000000000" pitchFamily="2" charset="77"/>
              </a:rPr>
              <a:t>urtey Erastus Asare Donkor</a:t>
            </a:r>
          </a:p>
        </p:txBody>
      </p:sp>
      <p:pic>
        <p:nvPicPr>
          <p:cNvPr id="2" name="Picture 1" descr="A logo of a puzzle&#10;&#10;AI-generated content may be incorrect.">
            <a:extLst>
              <a:ext uri="{FF2B5EF4-FFF2-40B4-BE49-F238E27FC236}">
                <a16:creationId xmlns:a16="http://schemas.microsoft.com/office/drawing/2014/main" id="{D43B3445-F9A2-C063-A12C-831628C514CE}"/>
              </a:ext>
            </a:extLst>
          </p:cNvPr>
          <p:cNvPicPr>
            <a:picLocks noChangeAspect="1"/>
          </p:cNvPicPr>
          <p:nvPr/>
        </p:nvPicPr>
        <p:blipFill>
          <a:blip r:embed="rId3"/>
          <a:stretch>
            <a:fillRect/>
          </a:stretch>
        </p:blipFill>
        <p:spPr>
          <a:xfrm>
            <a:off x="0" y="6046994"/>
            <a:ext cx="811006" cy="811006"/>
          </a:xfrm>
          <a:prstGeom prst="rect">
            <a:avLst/>
          </a:prstGeom>
        </p:spPr>
      </p:pic>
    </p:spTree>
    <p:extLst>
      <p:ext uri="{BB962C8B-B14F-4D97-AF65-F5344CB8AC3E}">
        <p14:creationId xmlns:p14="http://schemas.microsoft.com/office/powerpoint/2010/main" val="1966962162"/>
      </p:ext>
    </p:extLst>
  </p:cSld>
  <p:clrMapOvr>
    <a:masterClrMapping/>
  </p:clrMapOvr>
</p:sld>
</file>

<file path=ppt/theme/theme1.xml><?xml version="1.0" encoding="utf-8"?>
<a:theme xmlns:a="http://schemas.openxmlformats.org/drawingml/2006/main" name="Covers and Dividers">
  <a:themeElements>
    <a:clrScheme name="Custom 157">
      <a:dk1>
        <a:srgbClr val="200F3B"/>
      </a:dk1>
      <a:lt1>
        <a:srgbClr val="FFFFFF"/>
      </a:lt1>
      <a:dk2>
        <a:srgbClr val="808080"/>
      </a:dk2>
      <a:lt2>
        <a:srgbClr val="F7F4EF"/>
      </a:lt2>
      <a:accent1>
        <a:srgbClr val="4F17A8"/>
      </a:accent1>
      <a:accent2>
        <a:srgbClr val="00799E"/>
      </a:accent2>
      <a:accent3>
        <a:srgbClr val="05BFE0"/>
      </a:accent3>
      <a:accent4>
        <a:srgbClr val="D5340B"/>
      </a:accent4>
      <a:accent5>
        <a:srgbClr val="FF610F"/>
      </a:accent5>
      <a:accent6>
        <a:srgbClr val="BE9577"/>
      </a:accent6>
      <a:hlink>
        <a:srgbClr val="4F17A8"/>
      </a:hlink>
      <a:folHlink>
        <a:srgbClr val="B465FF"/>
      </a:folHlink>
    </a:clrScheme>
    <a:fontScheme name="Custom 12">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MI Template 2024">
  <a:themeElements>
    <a:clrScheme name="Custom 157">
      <a:dk1>
        <a:srgbClr val="200F3B"/>
      </a:dk1>
      <a:lt1>
        <a:srgbClr val="FFFFFF"/>
      </a:lt1>
      <a:dk2>
        <a:srgbClr val="808080"/>
      </a:dk2>
      <a:lt2>
        <a:srgbClr val="F7F4EF"/>
      </a:lt2>
      <a:accent1>
        <a:srgbClr val="4F17A8"/>
      </a:accent1>
      <a:accent2>
        <a:srgbClr val="00799E"/>
      </a:accent2>
      <a:accent3>
        <a:srgbClr val="05BFE0"/>
      </a:accent3>
      <a:accent4>
        <a:srgbClr val="D5340B"/>
      </a:accent4>
      <a:accent5>
        <a:srgbClr val="FF610F"/>
      </a:accent5>
      <a:accent6>
        <a:srgbClr val="BE9577"/>
      </a:accent6>
      <a:hlink>
        <a:srgbClr val="4F17A8"/>
      </a:hlink>
      <a:folHlink>
        <a:srgbClr val="B465FF"/>
      </a:folHlink>
    </a:clrScheme>
    <a:fontScheme name="Custom 12">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 /></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 /></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 /></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 /></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 /></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A709DC6092514F998BCA49408B7DEA" ma:contentTypeVersion="20" ma:contentTypeDescription="Create a new document." ma:contentTypeScope="" ma:versionID="219624492cf2e6ca2017d60e3f2b5cfe">
  <xsd:schema xmlns:xsd="http://www.w3.org/2001/XMLSchema" xmlns:xs="http://www.w3.org/2001/XMLSchema" xmlns:p="http://schemas.microsoft.com/office/2006/metadata/properties" xmlns:ns2="82281d1c-0f8c-4fb8-8a49-bb83efec1f75" xmlns:ns3="83a16772-ca7a-4c1d-b43a-2356706efaa0" targetNamespace="http://schemas.microsoft.com/office/2006/metadata/properties" ma:root="true" ma:fieldsID="16d67a968e2072da510a21a2a3fddc4b" ns2:_="" ns3:_="">
    <xsd:import namespace="82281d1c-0f8c-4fb8-8a49-bb83efec1f75"/>
    <xsd:import namespace="83a16772-ca7a-4c1d-b43a-2356706efaa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281d1c-0f8c-4fb8-8a49-bb83efec1f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1543a74-7519-499c-947a-c2233bcc19f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a16772-ca7a-4c1d-b43a-2356706efaa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a535568-c954-4826-bc94-58f5eaa16652}" ma:internalName="TaxCatchAll" ma:showField="CatchAllData" ma:web="83a16772-ca7a-4c1d-b43a-2356706efa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xml><?xml version="1.0" encoding="utf-8"?>
<VariableListDefinition name="System" displayName="System" id="f58b4700-ecd3-4f9a-a186-ba8aad603ab1" isdomainofvalue="False" dataSourceId="12edb699-614b-4281-a20e-a7dbd7fb3472"/>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a16772-ca7a-4c1d-b43a-2356706efaa0" xsi:nil="true"/>
    <lcf76f155ced4ddcb4097134ff3c332f xmlns="82281d1c-0f8c-4fb8-8a49-bb83efec1f75">
      <Terms xmlns="http://schemas.microsoft.com/office/infopath/2007/PartnerControls"/>
    </lcf76f155ced4ddcb4097134ff3c332f>
  </documentManagement>
</p:properties>
</file>

<file path=customXml/item4.xml><?xml version="1.0" encoding="utf-8"?>
<VariableList UniqueId="fc261583-9a1c-4bda-a22c-21331ea78bd9" Name="Computed" ContentType="XML" MajorVersion="0" MinorVersion="1" isLocalCopy="False" IsBaseObject="False" DataSourceId="fd293dac-0879-421c-a768-cfb9756f80eb" DataSourceMajorVersion="0" DataSourceMinorVersion="1"/>
</file>

<file path=customXml/item5.xml><?xml version="1.0" encoding="utf-8"?>
<VariableListDefinition name="AD_HOC" displayName="AD_HOC" id="e3aa0556-318f-4cbd-9562-aa74ac30ffa7" isdomainofvalue="False" dataSourceId="cba00697-9b16-43cd-801f-3eea4e32787d"/>
</file>

<file path=customXml/item6.xml><?xml version="1.0" encoding="utf-8"?>
<VariableList UniqueId="e3aa0556-318f-4cbd-9562-aa74ac30ffa7" Name="AD_HOC" ContentType="XML" MajorVersion="0" MinorVersion="1" isLocalCopy="False" IsBaseObject="False" DataSourceId="cba00697-9b16-43cd-801f-3eea4e32787d" DataSourceMajorVersion="0" DataSourceMinorVersion="1"/>
</file>

<file path=customXml/item7.xml><?xml version="1.0" encoding="utf-8"?>
<VariableList UniqueId="f58b4700-ecd3-4f9a-a186-ba8aad603ab1" Name="System" ContentType="XML" MajorVersion="0" MinorVersion="1" isLocalCopy="False" IsBaseObject="False" DataSourceId="12edb699-614b-4281-a20e-a7dbd7fb3472" DataSourceMajorVersion="0" DataSourceMinorVersion="1"/>
</file>

<file path=customXml/item8.xml><?xml version="1.0" encoding="utf-8"?>
<AllExternalAdhocVariableMappings/>
</file>

<file path=customXml/item9.xml><?xml version="1.0" encoding="utf-8"?>
<VariableListDefinition name="Computed" displayName="Computed" id="fc261583-9a1c-4bda-a22c-21331ea78bd9" isdomainofvalue="False" dataSourceId="fd293dac-0879-421c-a768-cfb9756f80eb"/>
</file>

<file path=customXml/itemProps1.xml><?xml version="1.0" encoding="utf-8"?>
<ds:datastoreItem xmlns:ds="http://schemas.openxmlformats.org/officeDocument/2006/customXml" ds:itemID="{4529D3F4-600C-4CCE-BF21-2263BF412EF0}">
  <ds:schemaRefs>
    <ds:schemaRef ds:uri="http://schemas.microsoft.com/office/2006/metadata/contentType"/>
    <ds:schemaRef ds:uri="http://schemas.microsoft.com/office/2006/metadata/properties/metaAttributes"/>
    <ds:schemaRef ds:uri="http://www.w3.org/2000/xmlns/"/>
    <ds:schemaRef ds:uri="http://www.w3.org/2001/XMLSchema"/>
    <ds:schemaRef ds:uri="82281d1c-0f8c-4fb8-8a49-bb83efec1f75"/>
    <ds:schemaRef ds:uri="83a16772-ca7a-4c1d-b43a-2356706efaa0"/>
  </ds:schemaRefs>
</ds:datastoreItem>
</file>

<file path=customXml/itemProps10.xml><?xml version="1.0" encoding="utf-8"?>
<ds:datastoreItem xmlns:ds="http://schemas.openxmlformats.org/officeDocument/2006/customXml" ds:itemID="{5A589C16-23CD-4BA3-B7A5-DDDF673427B8}">
  <ds:schemaRefs/>
</ds:datastoreItem>
</file>

<file path=customXml/itemProps2.xml><?xml version="1.0" encoding="utf-8"?>
<ds:datastoreItem xmlns:ds="http://schemas.openxmlformats.org/officeDocument/2006/customXml" ds:itemID="{7C66A18F-5D2A-4799-9F8F-90793222BCFB}">
  <ds:schemaRefs>
    <ds:schemaRef ds:uri="http://schemas.microsoft.com/sharepoint/v3/contenttype/forms"/>
  </ds:schemaRefs>
</ds:datastoreItem>
</file>

<file path=customXml/itemProps3.xml><?xml version="1.0" encoding="utf-8"?>
<ds:datastoreItem xmlns:ds="http://schemas.openxmlformats.org/officeDocument/2006/customXml" ds:itemID="{520A6D23-366C-44CC-ABC7-866D51D602F2}">
  <ds:schemaRefs>
    <ds:schemaRef ds:uri="http://schemas.microsoft.com/office/2006/metadata/properties"/>
    <ds:schemaRef ds:uri="http://www.w3.org/2000/xmlns/"/>
    <ds:schemaRef ds:uri="83a16772-ca7a-4c1d-b43a-2356706efaa0"/>
    <ds:schemaRef ds:uri="http://www.w3.org/2001/XMLSchema-instance"/>
    <ds:schemaRef ds:uri="82281d1c-0f8c-4fb8-8a49-bb83efec1f75"/>
    <ds:schemaRef ds:uri="http://schemas.microsoft.com/office/infopath/2007/PartnerControls"/>
  </ds:schemaRefs>
</ds:datastoreItem>
</file>

<file path=customXml/itemProps4.xml><?xml version="1.0" encoding="utf-8"?>
<ds:datastoreItem xmlns:ds="http://schemas.openxmlformats.org/officeDocument/2006/customXml" ds:itemID="{D4B1E560-4D2D-4414-AA1B-B85ADBAB896E}">
  <ds:schemaRefs/>
</ds:datastoreItem>
</file>

<file path=customXml/itemProps5.xml><?xml version="1.0" encoding="utf-8"?>
<ds:datastoreItem xmlns:ds="http://schemas.openxmlformats.org/officeDocument/2006/customXml" ds:itemID="{C7248E6C-867E-48F0-971B-8D6DD2435AAC}">
  <ds:schemaRefs/>
</ds:datastoreItem>
</file>

<file path=customXml/itemProps6.xml><?xml version="1.0" encoding="utf-8"?>
<ds:datastoreItem xmlns:ds="http://schemas.openxmlformats.org/officeDocument/2006/customXml" ds:itemID="{66CE5828-C0E6-40F3-80D6-7140178D4241}">
  <ds:schemaRefs/>
</ds:datastoreItem>
</file>

<file path=customXml/itemProps7.xml><?xml version="1.0" encoding="utf-8"?>
<ds:datastoreItem xmlns:ds="http://schemas.openxmlformats.org/officeDocument/2006/customXml" ds:itemID="{32FBF46E-969D-43AC-8280-FE4A5F28D6A9}">
  <ds:schemaRefs/>
</ds:datastoreItem>
</file>

<file path=customXml/itemProps8.xml><?xml version="1.0" encoding="utf-8"?>
<ds:datastoreItem xmlns:ds="http://schemas.openxmlformats.org/officeDocument/2006/customXml" ds:itemID="{55C96B7D-B2C0-4075-855E-C312B05241B8}">
  <ds:schemaRefs/>
</ds:datastoreItem>
</file>

<file path=customXml/itemProps9.xml><?xml version="1.0" encoding="utf-8"?>
<ds:datastoreItem xmlns:ds="http://schemas.openxmlformats.org/officeDocument/2006/customXml" ds:itemID="{A202549E-FC9E-42C2-8491-158F3743574C}">
  <ds:schemaRefs/>
</ds:datastoreItem>
</file>

<file path=docMetadata/LabelInfo.xml><?xml version="1.0" encoding="utf-8"?>
<clbl:labelList xmlns:clbl="http://schemas.microsoft.com/office/2020/mipLabelMetadata">
  <clbl:label id="{efa022f4-2c02-46d8-b614-1b43989d652f}" enabled="0" method="" siteId="{efa022f4-2c02-46d8-b614-1b43989d652f}" removed="1"/>
</clbl:labelList>
</file>

<file path=docProps/app.xml><?xml version="1.0" encoding="utf-8"?>
<Properties xmlns="http://schemas.openxmlformats.org/officeDocument/2006/extended-properties" xmlns:vt="http://schemas.openxmlformats.org/officeDocument/2006/docPropsVTypes">
  <Template>Office Theme</Template>
  <TotalTime>1590</TotalTime>
  <Words>5683</Words>
  <Application>Microsoft Office PowerPoint</Application>
  <PresentationFormat>Widescreen</PresentationFormat>
  <Paragraphs>525</Paragraphs>
  <Slides>72</Slides>
  <Notes>14</Notes>
  <HiddenSlides>0</HiddenSlides>
  <MMClips>0</MMClips>
  <ScaleCrop>false</ScaleCrop>
  <HeadingPairs>
    <vt:vector size="4" baseType="variant">
      <vt:variant>
        <vt:lpstr>Theme</vt:lpstr>
      </vt:variant>
      <vt:variant>
        <vt:i4>2</vt:i4>
      </vt:variant>
      <vt:variant>
        <vt:lpstr>Slide Titles</vt:lpstr>
      </vt:variant>
      <vt:variant>
        <vt:i4>72</vt:i4>
      </vt:variant>
    </vt:vector>
  </HeadingPairs>
  <TitlesOfParts>
    <vt:vector size="74" baseType="lpstr">
      <vt:lpstr>Covers and Dividers</vt:lpstr>
      <vt:lpstr>PMI Template 2024</vt:lpstr>
      <vt:lpstr>PowerPoint Presentation</vt:lpstr>
      <vt:lpstr>Introduction</vt:lpstr>
      <vt:lpstr>What Kind of People are we?</vt:lpstr>
      <vt:lpstr>Understanding Galamsey </vt:lpstr>
      <vt:lpstr>Understanding Galamsey &amp; Its Impacts </vt:lpstr>
      <vt:lpstr>PowerPoint Presentation</vt:lpstr>
      <vt:lpstr>PowerPoint Presentation</vt:lpstr>
      <vt:lpstr>Forest reserves affected by illegal mining in Ghana - 2025</vt:lpstr>
      <vt:lpstr>Degradation (Apamprama forest reserve)</vt:lpstr>
      <vt:lpstr>Forest Reserves Destruction</vt:lpstr>
      <vt:lpstr>Environmental Degradation’ Deforestation’ (Apamprana Reserve in 2018)</vt:lpstr>
      <vt:lpstr>     Current State of Apamprana Reserve </vt:lpstr>
      <vt:lpstr>   Degradation (Inside Tano Anwia Forest Reserve)</vt:lpstr>
      <vt:lpstr>Tano Anwia Forest Reserve- Pantuunso</vt:lpstr>
      <vt:lpstr>Tano Nimri Forest Reserve</vt:lpstr>
      <vt:lpstr>Wassa Dadieso</vt:lpstr>
      <vt:lpstr>Economic Impact Agric &amp; other industries</vt:lpstr>
      <vt:lpstr>The Death of our Cocoa </vt:lpstr>
      <vt:lpstr>Loss of revenue for the government.</vt:lpstr>
      <vt:lpstr>After We Pollute All Our Water!</vt:lpstr>
      <vt:lpstr>Ghana Water Resources Commission-Turbidity values-April 2025</vt:lpstr>
      <vt:lpstr>Pictorial View of Water Polution</vt:lpstr>
      <vt:lpstr>               Poisoned water sources (Butre river)</vt:lpstr>
      <vt:lpstr>Tano River -Samreboi</vt:lpstr>
      <vt:lpstr>Nature Criminals-River Offin (Abompe)</vt:lpstr>
      <vt:lpstr>Eco Terrorist(Sit-&amp;-mine method in River Offin)</vt:lpstr>
      <vt:lpstr>Pra River – Daboase intake point (GWCL)</vt:lpstr>
      <vt:lpstr>Pra River – Twifo Praso</vt:lpstr>
      <vt:lpstr>PowerPoint Presentation</vt:lpstr>
      <vt:lpstr>       Pollution- Ankobra (Estuary)</vt:lpstr>
      <vt:lpstr>Pollution- Pra River-Anlo beach, Shama (Estuary)</vt:lpstr>
      <vt:lpstr>          River Ashire- Wassa Akropong</vt:lpstr>
      <vt:lpstr>Chanfang Returned After Operation Halt Oct -24</vt:lpstr>
      <vt:lpstr>Viewer Discretion Warning</vt:lpstr>
      <vt:lpstr>Loss Of Lives – The Most important</vt:lpstr>
      <vt:lpstr>7 Die in the Pit</vt:lpstr>
      <vt:lpstr>Galamsey is Not Lack of Laws</vt:lpstr>
      <vt:lpstr>Galamsey = The Failure of Leadership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Call to Action</vt:lpstr>
      <vt:lpstr>Call to Action – Our Demands </vt:lpstr>
      <vt:lpstr>Call to Action – Our Demands </vt:lpstr>
      <vt:lpstr>Call to Action – Our Demands </vt:lpstr>
      <vt:lpstr>PowerPoint Presentation</vt:lpstr>
      <vt:lpstr>PowerPoint Presentation</vt:lpstr>
      <vt:lpstr>PowerPoint Presentation</vt:lpstr>
      <vt:lpstr>PowerPoint Presentation</vt:lpstr>
      <vt:lpstr>Divider slide title, sentence case 60pt</vt:lpstr>
      <vt:lpstr>Divider slide title, sentence case 60pt</vt:lpstr>
      <vt:lpstr>Title and content, sentence case 32pt</vt:lpstr>
      <vt:lpstr>Agenda slide</vt:lpstr>
      <vt:lpstr>2 Column chart slide</vt:lpstr>
      <vt:lpstr>2 Column chart slide</vt:lpstr>
      <vt:lpstr>2 Column chart slide</vt:lpstr>
      <vt:lpstr>PowerPoint Presentation</vt:lpstr>
      <vt:lpstr>PowerPoint Presentation</vt:lpstr>
      <vt:lpstr>2 Column text</vt:lpstr>
      <vt:lpstr>1 Column text + 1 Graph</vt:lpstr>
      <vt:lpstr>Timeline – 3 items</vt:lpstr>
      <vt:lpstr>Timeline – 6 items</vt:lpstr>
      <vt:lpstr>Process – 3 items</vt:lpstr>
      <vt:lpstr>Process – 6 items</vt:lpstr>
      <vt:lpstr>Table</vt:lpstr>
      <vt:lpstr>Colors and fonts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Gilbert Arevalo</dc:creator>
  <cp:lastModifiedBy>Neimatu D. Adjabui</cp:lastModifiedBy>
  <cp:revision>5</cp:revision>
  <dcterms:created xsi:type="dcterms:W3CDTF">2016-04-18T22:13:42Z</dcterms:created>
  <dcterms:modified xsi:type="dcterms:W3CDTF">2025-07-21T11:40:25Z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0x0101009AA709DC6092514F998BCA49408B7DEA</vt:lpwstr>
  </property>
  <property fmtid="{D5CDD505-2E9C-101B-9397-08002B2CF9AE}" pid="3" name="_dlc_DocIdItemGuid">
    <vt:lpwstr>94652c8f-abd2-4216-8204-586f60d023cc</vt:lpwstr>
  </property>
  <property fmtid="{D5CDD505-2E9C-101B-9397-08002B2CF9AE}" pid="4" name="Access">
    <vt:lpwstr/>
  </property>
  <property fmtid="{D5CDD505-2E9C-101B-9397-08002B2CF9AE}" pid="5" name="MediaServiceImageTags">
    <vt:lpwstr/>
  </property>
  <property fmtid="{D5CDD505-2E9C-101B-9397-08002B2CF9AE}" pid="6" name="TaxKeyword">
    <vt:lpwstr/>
  </property>
</Properties>
</file>